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文本占位符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图片占位符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Relationship Id="rId6" Type="http://schemas.openxmlformats.org/officeDocument/2006/relationships/image" Target="../media/image13.tif"/><Relationship Id="rId7" Type="http://schemas.openxmlformats.org/officeDocument/2006/relationships/image" Target="../media/image5.tif"/><Relationship Id="rId8" Type="http://schemas.openxmlformats.org/officeDocument/2006/relationships/image" Target="../media/image14.tif"/><Relationship Id="rId9" Type="http://schemas.openxmlformats.org/officeDocument/2006/relationships/image" Target="../media/image15.tif"/><Relationship Id="rId10" Type="http://schemas.openxmlformats.org/officeDocument/2006/relationships/image" Target="../media/image1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5.tif"/><Relationship Id="rId6" Type="http://schemas.openxmlformats.org/officeDocument/2006/relationships/image" Target="../media/image14.tif"/><Relationship Id="rId7" Type="http://schemas.openxmlformats.org/officeDocument/2006/relationships/image" Target="../media/image15.tif"/><Relationship Id="rId8" Type="http://schemas.openxmlformats.org/officeDocument/2006/relationships/image" Target="../media/image16.tif"/><Relationship Id="rId9" Type="http://schemas.openxmlformats.org/officeDocument/2006/relationships/image" Target="../media/image1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0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139"/>
          <p:cNvGrpSpPr/>
          <p:nvPr/>
        </p:nvGrpSpPr>
        <p:grpSpPr>
          <a:xfrm>
            <a:off x="270008" y="3958888"/>
            <a:ext cx="2151026" cy="1783102"/>
            <a:chOff x="0" y="0"/>
            <a:chExt cx="2151025" cy="1783101"/>
          </a:xfrm>
        </p:grpSpPr>
        <p:sp>
          <p:nvSpPr>
            <p:cNvPr id="94" name="Shape 135"/>
            <p:cNvSpPr/>
            <p:nvPr/>
          </p:nvSpPr>
          <p:spPr>
            <a:xfrm rot="8548729">
              <a:off x="71248" y="1743546"/>
              <a:ext cx="67705" cy="2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fill="norm" stroke="1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" name="Shape 136"/>
            <p:cNvSpPr/>
            <p:nvPr/>
          </p:nvSpPr>
          <p:spPr>
            <a:xfrm rot="8548729">
              <a:off x="-190350" y="746685"/>
              <a:ext cx="2531725" cy="23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fill="norm" stroke="1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15" name="Group 4"/>
          <p:cNvGrpSpPr/>
          <p:nvPr/>
        </p:nvGrpSpPr>
        <p:grpSpPr>
          <a:xfrm>
            <a:off x="2568" y="4823396"/>
            <a:ext cx="12194610" cy="2032447"/>
            <a:chOff x="0" y="0"/>
            <a:chExt cx="12194607" cy="2032445"/>
          </a:xfrm>
        </p:grpSpPr>
        <p:sp>
          <p:nvSpPr>
            <p:cNvPr id="97" name="Freeform 5"/>
            <p:cNvSpPr/>
            <p:nvPr/>
          </p:nvSpPr>
          <p:spPr>
            <a:xfrm>
              <a:off x="76805" y="1721357"/>
              <a:ext cx="12701" cy="2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7" fill="norm" stroke="1" extrusionOk="0">
                  <a:moveTo>
                    <a:pt x="10800" y="2315"/>
                  </a:moveTo>
                  <a:cubicBezTo>
                    <a:pt x="10800" y="-771"/>
                    <a:pt x="0" y="-771"/>
                    <a:pt x="0" y="2315"/>
                  </a:cubicBezTo>
                  <a:cubicBezTo>
                    <a:pt x="0" y="5400"/>
                    <a:pt x="0" y="11572"/>
                    <a:pt x="0" y="17743"/>
                  </a:cubicBezTo>
                  <a:cubicBezTo>
                    <a:pt x="0" y="20829"/>
                    <a:pt x="21600" y="20829"/>
                    <a:pt x="21600" y="17743"/>
                  </a:cubicBezTo>
                  <a:cubicBezTo>
                    <a:pt x="21600" y="11572"/>
                    <a:pt x="10800" y="5400"/>
                    <a:pt x="10800" y="231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" name="Freeform 6"/>
            <p:cNvSpPr/>
            <p:nvPr/>
          </p:nvSpPr>
          <p:spPr>
            <a:xfrm>
              <a:off x="3836562" y="667767"/>
              <a:ext cx="1057193" cy="5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19416" fill="norm" stroke="1" extrusionOk="0">
                  <a:moveTo>
                    <a:pt x="21208" y="0"/>
                  </a:moveTo>
                  <a:cubicBezTo>
                    <a:pt x="17724" y="4629"/>
                    <a:pt x="14240" y="7714"/>
                    <a:pt x="10669" y="9257"/>
                  </a:cubicBezTo>
                  <a:cubicBezTo>
                    <a:pt x="7185" y="10800"/>
                    <a:pt x="3614" y="7714"/>
                    <a:pt x="130" y="12343"/>
                  </a:cubicBezTo>
                  <a:cubicBezTo>
                    <a:pt x="-44" y="12343"/>
                    <a:pt x="-44" y="15429"/>
                    <a:pt x="130" y="16971"/>
                  </a:cubicBezTo>
                  <a:cubicBezTo>
                    <a:pt x="3614" y="21600"/>
                    <a:pt x="7185" y="18514"/>
                    <a:pt x="10669" y="16971"/>
                  </a:cubicBezTo>
                  <a:cubicBezTo>
                    <a:pt x="14153" y="15429"/>
                    <a:pt x="17724" y="12343"/>
                    <a:pt x="21208" y="9257"/>
                  </a:cubicBezTo>
                  <a:cubicBezTo>
                    <a:pt x="21556" y="7714"/>
                    <a:pt x="21556" y="0"/>
                    <a:pt x="21208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" name="Freeform 7"/>
            <p:cNvSpPr/>
            <p:nvPr/>
          </p:nvSpPr>
          <p:spPr>
            <a:xfrm>
              <a:off x="4897380" y="383095"/>
              <a:ext cx="4159871" cy="164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72" fill="norm" stroke="1" extrusionOk="0">
                  <a:moveTo>
                    <a:pt x="21520" y="4351"/>
                  </a:moveTo>
                  <a:cubicBezTo>
                    <a:pt x="20653" y="4125"/>
                    <a:pt x="19785" y="4068"/>
                    <a:pt x="18918" y="4068"/>
                  </a:cubicBezTo>
                  <a:cubicBezTo>
                    <a:pt x="18873" y="4068"/>
                    <a:pt x="18851" y="4181"/>
                    <a:pt x="18895" y="4238"/>
                  </a:cubicBezTo>
                  <a:cubicBezTo>
                    <a:pt x="18873" y="4578"/>
                    <a:pt x="18895" y="4975"/>
                    <a:pt x="18895" y="5372"/>
                  </a:cubicBezTo>
                  <a:cubicBezTo>
                    <a:pt x="18918" y="5769"/>
                    <a:pt x="18918" y="6109"/>
                    <a:pt x="18940" y="6506"/>
                  </a:cubicBezTo>
                  <a:cubicBezTo>
                    <a:pt x="18539" y="6562"/>
                    <a:pt x="18117" y="6562"/>
                    <a:pt x="17716" y="6562"/>
                  </a:cubicBezTo>
                  <a:cubicBezTo>
                    <a:pt x="17116" y="6562"/>
                    <a:pt x="16515" y="6449"/>
                    <a:pt x="15914" y="6506"/>
                  </a:cubicBezTo>
                  <a:cubicBezTo>
                    <a:pt x="15914" y="6506"/>
                    <a:pt x="15914" y="6562"/>
                    <a:pt x="15892" y="6562"/>
                  </a:cubicBezTo>
                  <a:cubicBezTo>
                    <a:pt x="15892" y="6562"/>
                    <a:pt x="15870" y="6562"/>
                    <a:pt x="15870" y="6619"/>
                  </a:cubicBezTo>
                  <a:cubicBezTo>
                    <a:pt x="15826" y="9624"/>
                    <a:pt x="15781" y="12799"/>
                    <a:pt x="15892" y="15860"/>
                  </a:cubicBezTo>
                  <a:cubicBezTo>
                    <a:pt x="15892" y="15860"/>
                    <a:pt x="15892" y="15860"/>
                    <a:pt x="15892" y="15860"/>
                  </a:cubicBezTo>
                  <a:cubicBezTo>
                    <a:pt x="15447" y="15917"/>
                    <a:pt x="15002" y="15917"/>
                    <a:pt x="14558" y="15917"/>
                  </a:cubicBezTo>
                  <a:cubicBezTo>
                    <a:pt x="14535" y="10758"/>
                    <a:pt x="14535" y="5655"/>
                    <a:pt x="14424" y="496"/>
                  </a:cubicBezTo>
                  <a:cubicBezTo>
                    <a:pt x="14469" y="496"/>
                    <a:pt x="14446" y="326"/>
                    <a:pt x="14402" y="269"/>
                  </a:cubicBezTo>
                  <a:cubicBezTo>
                    <a:pt x="14402" y="269"/>
                    <a:pt x="14402" y="269"/>
                    <a:pt x="14402" y="269"/>
                  </a:cubicBezTo>
                  <a:cubicBezTo>
                    <a:pt x="14402" y="156"/>
                    <a:pt x="14357" y="156"/>
                    <a:pt x="14335" y="269"/>
                  </a:cubicBezTo>
                  <a:cubicBezTo>
                    <a:pt x="13623" y="43"/>
                    <a:pt x="12889" y="-14"/>
                    <a:pt x="12155" y="43"/>
                  </a:cubicBezTo>
                  <a:cubicBezTo>
                    <a:pt x="12155" y="-14"/>
                    <a:pt x="12111" y="-14"/>
                    <a:pt x="12111" y="43"/>
                  </a:cubicBezTo>
                  <a:cubicBezTo>
                    <a:pt x="12022" y="2594"/>
                    <a:pt x="11977" y="5202"/>
                    <a:pt x="11977" y="7810"/>
                  </a:cubicBezTo>
                  <a:cubicBezTo>
                    <a:pt x="11243" y="7640"/>
                    <a:pt x="10487" y="7583"/>
                    <a:pt x="9753" y="7640"/>
                  </a:cubicBezTo>
                  <a:cubicBezTo>
                    <a:pt x="9753" y="7583"/>
                    <a:pt x="9708" y="7583"/>
                    <a:pt x="9686" y="7640"/>
                  </a:cubicBezTo>
                  <a:cubicBezTo>
                    <a:pt x="9686" y="7640"/>
                    <a:pt x="9664" y="7640"/>
                    <a:pt x="9664" y="7640"/>
                  </a:cubicBezTo>
                  <a:cubicBezTo>
                    <a:pt x="9619" y="7640"/>
                    <a:pt x="9619" y="7753"/>
                    <a:pt x="9664" y="7810"/>
                  </a:cubicBezTo>
                  <a:cubicBezTo>
                    <a:pt x="9664" y="7810"/>
                    <a:pt x="9686" y="7810"/>
                    <a:pt x="9686" y="7810"/>
                  </a:cubicBezTo>
                  <a:cubicBezTo>
                    <a:pt x="9664" y="8433"/>
                    <a:pt x="9641" y="9057"/>
                    <a:pt x="9619" y="9737"/>
                  </a:cubicBezTo>
                  <a:cubicBezTo>
                    <a:pt x="9619" y="9680"/>
                    <a:pt x="9619" y="9680"/>
                    <a:pt x="9597" y="9680"/>
                  </a:cubicBezTo>
                  <a:cubicBezTo>
                    <a:pt x="9019" y="9737"/>
                    <a:pt x="8462" y="9794"/>
                    <a:pt x="7884" y="9794"/>
                  </a:cubicBezTo>
                  <a:cubicBezTo>
                    <a:pt x="7528" y="9737"/>
                    <a:pt x="7016" y="9454"/>
                    <a:pt x="6683" y="9737"/>
                  </a:cubicBezTo>
                  <a:cubicBezTo>
                    <a:pt x="6705" y="8717"/>
                    <a:pt x="6705" y="7640"/>
                    <a:pt x="6727" y="6562"/>
                  </a:cubicBezTo>
                  <a:cubicBezTo>
                    <a:pt x="6727" y="6449"/>
                    <a:pt x="6683" y="6449"/>
                    <a:pt x="6661" y="6449"/>
                  </a:cubicBezTo>
                  <a:cubicBezTo>
                    <a:pt x="6661" y="6392"/>
                    <a:pt x="6638" y="6279"/>
                    <a:pt x="6594" y="6279"/>
                  </a:cubicBezTo>
                  <a:cubicBezTo>
                    <a:pt x="5771" y="6279"/>
                    <a:pt x="4925" y="6222"/>
                    <a:pt x="4080" y="6166"/>
                  </a:cubicBezTo>
                  <a:cubicBezTo>
                    <a:pt x="3257" y="6109"/>
                    <a:pt x="2434" y="5939"/>
                    <a:pt x="1611" y="5995"/>
                  </a:cubicBezTo>
                  <a:cubicBezTo>
                    <a:pt x="1611" y="5995"/>
                    <a:pt x="1611" y="5939"/>
                    <a:pt x="1611" y="5939"/>
                  </a:cubicBezTo>
                  <a:cubicBezTo>
                    <a:pt x="1589" y="5769"/>
                    <a:pt x="1500" y="5769"/>
                    <a:pt x="1500" y="5939"/>
                  </a:cubicBezTo>
                  <a:cubicBezTo>
                    <a:pt x="1544" y="7299"/>
                    <a:pt x="1589" y="8717"/>
                    <a:pt x="1655" y="10077"/>
                  </a:cubicBezTo>
                  <a:cubicBezTo>
                    <a:pt x="1166" y="10021"/>
                    <a:pt x="654" y="9964"/>
                    <a:pt x="165" y="9964"/>
                  </a:cubicBezTo>
                  <a:cubicBezTo>
                    <a:pt x="143" y="7980"/>
                    <a:pt x="120" y="5939"/>
                    <a:pt x="54" y="3955"/>
                  </a:cubicBezTo>
                  <a:cubicBezTo>
                    <a:pt x="54" y="3841"/>
                    <a:pt x="9" y="3841"/>
                    <a:pt x="9" y="3955"/>
                  </a:cubicBezTo>
                  <a:cubicBezTo>
                    <a:pt x="-13" y="5995"/>
                    <a:pt x="9" y="7980"/>
                    <a:pt x="31" y="9964"/>
                  </a:cubicBezTo>
                  <a:cubicBezTo>
                    <a:pt x="9" y="10021"/>
                    <a:pt x="9" y="10077"/>
                    <a:pt x="31" y="10134"/>
                  </a:cubicBezTo>
                  <a:cubicBezTo>
                    <a:pt x="54" y="10928"/>
                    <a:pt x="54" y="11721"/>
                    <a:pt x="76" y="12458"/>
                  </a:cubicBezTo>
                  <a:cubicBezTo>
                    <a:pt x="98" y="15293"/>
                    <a:pt x="98" y="18128"/>
                    <a:pt x="165" y="20962"/>
                  </a:cubicBezTo>
                  <a:cubicBezTo>
                    <a:pt x="165" y="21132"/>
                    <a:pt x="254" y="21132"/>
                    <a:pt x="254" y="20962"/>
                  </a:cubicBezTo>
                  <a:cubicBezTo>
                    <a:pt x="254" y="18128"/>
                    <a:pt x="209" y="15293"/>
                    <a:pt x="187" y="12458"/>
                  </a:cubicBezTo>
                  <a:cubicBezTo>
                    <a:pt x="165" y="11721"/>
                    <a:pt x="165" y="10928"/>
                    <a:pt x="165" y="10191"/>
                  </a:cubicBezTo>
                  <a:cubicBezTo>
                    <a:pt x="677" y="10304"/>
                    <a:pt x="1166" y="10361"/>
                    <a:pt x="1678" y="10361"/>
                  </a:cubicBezTo>
                  <a:cubicBezTo>
                    <a:pt x="1700" y="10417"/>
                    <a:pt x="1722" y="10417"/>
                    <a:pt x="1722" y="10361"/>
                  </a:cubicBezTo>
                  <a:cubicBezTo>
                    <a:pt x="1922" y="10361"/>
                    <a:pt x="2123" y="10361"/>
                    <a:pt x="2323" y="10417"/>
                  </a:cubicBezTo>
                  <a:cubicBezTo>
                    <a:pt x="2256" y="13989"/>
                    <a:pt x="2367" y="17617"/>
                    <a:pt x="2501" y="21189"/>
                  </a:cubicBezTo>
                  <a:cubicBezTo>
                    <a:pt x="2501" y="21359"/>
                    <a:pt x="2590" y="21359"/>
                    <a:pt x="2590" y="21189"/>
                  </a:cubicBezTo>
                  <a:cubicBezTo>
                    <a:pt x="2478" y="17561"/>
                    <a:pt x="2456" y="13932"/>
                    <a:pt x="2389" y="10304"/>
                  </a:cubicBezTo>
                  <a:cubicBezTo>
                    <a:pt x="2389" y="10304"/>
                    <a:pt x="2389" y="10304"/>
                    <a:pt x="2367" y="10304"/>
                  </a:cubicBezTo>
                  <a:cubicBezTo>
                    <a:pt x="2389" y="10247"/>
                    <a:pt x="2367" y="10134"/>
                    <a:pt x="2323" y="10134"/>
                  </a:cubicBezTo>
                  <a:cubicBezTo>
                    <a:pt x="2123" y="10077"/>
                    <a:pt x="1922" y="10077"/>
                    <a:pt x="1722" y="10077"/>
                  </a:cubicBezTo>
                  <a:cubicBezTo>
                    <a:pt x="1700" y="8773"/>
                    <a:pt x="1655" y="7469"/>
                    <a:pt x="1611" y="6166"/>
                  </a:cubicBezTo>
                  <a:cubicBezTo>
                    <a:pt x="2389" y="6449"/>
                    <a:pt x="3213" y="6392"/>
                    <a:pt x="3991" y="6449"/>
                  </a:cubicBezTo>
                  <a:cubicBezTo>
                    <a:pt x="4859" y="6506"/>
                    <a:pt x="5726" y="6562"/>
                    <a:pt x="6594" y="6619"/>
                  </a:cubicBezTo>
                  <a:cubicBezTo>
                    <a:pt x="6616" y="6619"/>
                    <a:pt x="6638" y="6562"/>
                    <a:pt x="6638" y="6562"/>
                  </a:cubicBezTo>
                  <a:cubicBezTo>
                    <a:pt x="6549" y="8943"/>
                    <a:pt x="6505" y="11381"/>
                    <a:pt x="6549" y="13762"/>
                  </a:cubicBezTo>
                  <a:cubicBezTo>
                    <a:pt x="5882" y="13706"/>
                    <a:pt x="5237" y="13649"/>
                    <a:pt x="4569" y="13649"/>
                  </a:cubicBezTo>
                  <a:cubicBezTo>
                    <a:pt x="4569" y="13649"/>
                    <a:pt x="4569" y="13592"/>
                    <a:pt x="4569" y="13592"/>
                  </a:cubicBezTo>
                  <a:cubicBezTo>
                    <a:pt x="4547" y="13479"/>
                    <a:pt x="4458" y="13536"/>
                    <a:pt x="4481" y="13649"/>
                  </a:cubicBezTo>
                  <a:cubicBezTo>
                    <a:pt x="4481" y="13649"/>
                    <a:pt x="4481" y="13649"/>
                    <a:pt x="4481" y="13649"/>
                  </a:cubicBezTo>
                  <a:cubicBezTo>
                    <a:pt x="4458" y="13706"/>
                    <a:pt x="4458" y="13762"/>
                    <a:pt x="4481" y="13762"/>
                  </a:cubicBezTo>
                  <a:cubicBezTo>
                    <a:pt x="4592" y="16370"/>
                    <a:pt x="4414" y="18978"/>
                    <a:pt x="4658" y="21529"/>
                  </a:cubicBezTo>
                  <a:cubicBezTo>
                    <a:pt x="4658" y="21586"/>
                    <a:pt x="4703" y="21586"/>
                    <a:pt x="4703" y="21529"/>
                  </a:cubicBezTo>
                  <a:cubicBezTo>
                    <a:pt x="4592" y="18978"/>
                    <a:pt x="4703" y="16370"/>
                    <a:pt x="4569" y="13819"/>
                  </a:cubicBezTo>
                  <a:cubicBezTo>
                    <a:pt x="5370" y="13989"/>
                    <a:pt x="6149" y="14103"/>
                    <a:pt x="6950" y="14046"/>
                  </a:cubicBezTo>
                  <a:cubicBezTo>
                    <a:pt x="6838" y="16427"/>
                    <a:pt x="6772" y="18808"/>
                    <a:pt x="6927" y="21189"/>
                  </a:cubicBezTo>
                  <a:cubicBezTo>
                    <a:pt x="6927" y="21359"/>
                    <a:pt x="7039" y="21246"/>
                    <a:pt x="7016" y="21076"/>
                  </a:cubicBezTo>
                  <a:cubicBezTo>
                    <a:pt x="6883" y="18638"/>
                    <a:pt x="7016" y="16314"/>
                    <a:pt x="7016" y="13876"/>
                  </a:cubicBezTo>
                  <a:cubicBezTo>
                    <a:pt x="7016" y="13819"/>
                    <a:pt x="6994" y="13819"/>
                    <a:pt x="6972" y="13819"/>
                  </a:cubicBezTo>
                  <a:cubicBezTo>
                    <a:pt x="6972" y="13819"/>
                    <a:pt x="6972" y="13819"/>
                    <a:pt x="6950" y="13819"/>
                  </a:cubicBezTo>
                  <a:cubicBezTo>
                    <a:pt x="6861" y="13819"/>
                    <a:pt x="6750" y="13819"/>
                    <a:pt x="6638" y="13762"/>
                  </a:cubicBezTo>
                  <a:cubicBezTo>
                    <a:pt x="6661" y="12515"/>
                    <a:pt x="6661" y="11211"/>
                    <a:pt x="6683" y="9907"/>
                  </a:cubicBezTo>
                  <a:cubicBezTo>
                    <a:pt x="6883" y="9794"/>
                    <a:pt x="7150" y="9964"/>
                    <a:pt x="7372" y="10021"/>
                  </a:cubicBezTo>
                  <a:cubicBezTo>
                    <a:pt x="7639" y="10021"/>
                    <a:pt x="7884" y="10077"/>
                    <a:pt x="8151" y="10077"/>
                  </a:cubicBezTo>
                  <a:cubicBezTo>
                    <a:pt x="8618" y="10077"/>
                    <a:pt x="9107" y="10077"/>
                    <a:pt x="9597" y="9964"/>
                  </a:cubicBezTo>
                  <a:cubicBezTo>
                    <a:pt x="9619" y="9964"/>
                    <a:pt x="9619" y="9964"/>
                    <a:pt x="9619" y="9907"/>
                  </a:cubicBezTo>
                  <a:cubicBezTo>
                    <a:pt x="9530" y="13649"/>
                    <a:pt x="9552" y="17447"/>
                    <a:pt x="9597" y="21132"/>
                  </a:cubicBezTo>
                  <a:cubicBezTo>
                    <a:pt x="9597" y="21303"/>
                    <a:pt x="9708" y="21303"/>
                    <a:pt x="9708" y="21132"/>
                  </a:cubicBezTo>
                  <a:cubicBezTo>
                    <a:pt x="9686" y="16710"/>
                    <a:pt x="9753" y="12232"/>
                    <a:pt x="9753" y="7810"/>
                  </a:cubicBezTo>
                  <a:cubicBezTo>
                    <a:pt x="10487" y="7980"/>
                    <a:pt x="11243" y="8093"/>
                    <a:pt x="11977" y="8093"/>
                  </a:cubicBezTo>
                  <a:cubicBezTo>
                    <a:pt x="11955" y="12458"/>
                    <a:pt x="11999" y="16824"/>
                    <a:pt x="12044" y="21132"/>
                  </a:cubicBezTo>
                  <a:cubicBezTo>
                    <a:pt x="12044" y="21303"/>
                    <a:pt x="12155" y="21303"/>
                    <a:pt x="12155" y="21132"/>
                  </a:cubicBezTo>
                  <a:cubicBezTo>
                    <a:pt x="12066" y="14159"/>
                    <a:pt x="12177" y="7186"/>
                    <a:pt x="12155" y="213"/>
                  </a:cubicBezTo>
                  <a:cubicBezTo>
                    <a:pt x="12889" y="269"/>
                    <a:pt x="13623" y="383"/>
                    <a:pt x="14335" y="496"/>
                  </a:cubicBezTo>
                  <a:cubicBezTo>
                    <a:pt x="14335" y="5655"/>
                    <a:pt x="14402" y="10758"/>
                    <a:pt x="14469" y="15917"/>
                  </a:cubicBezTo>
                  <a:cubicBezTo>
                    <a:pt x="14246" y="15860"/>
                    <a:pt x="14024" y="15860"/>
                    <a:pt x="13801" y="15860"/>
                  </a:cubicBezTo>
                  <a:cubicBezTo>
                    <a:pt x="13757" y="15803"/>
                    <a:pt x="13779" y="15973"/>
                    <a:pt x="13801" y="16030"/>
                  </a:cubicBezTo>
                  <a:cubicBezTo>
                    <a:pt x="14024" y="16087"/>
                    <a:pt x="14246" y="16143"/>
                    <a:pt x="14469" y="16143"/>
                  </a:cubicBezTo>
                  <a:cubicBezTo>
                    <a:pt x="14491" y="16200"/>
                    <a:pt x="14535" y="16200"/>
                    <a:pt x="14558" y="16143"/>
                  </a:cubicBezTo>
                  <a:cubicBezTo>
                    <a:pt x="15136" y="16257"/>
                    <a:pt x="15737" y="16200"/>
                    <a:pt x="16337" y="16087"/>
                  </a:cubicBezTo>
                  <a:cubicBezTo>
                    <a:pt x="16337" y="16087"/>
                    <a:pt x="16337" y="16087"/>
                    <a:pt x="16337" y="16087"/>
                  </a:cubicBezTo>
                  <a:cubicBezTo>
                    <a:pt x="16337" y="16087"/>
                    <a:pt x="16337" y="16087"/>
                    <a:pt x="16359" y="16087"/>
                  </a:cubicBezTo>
                  <a:cubicBezTo>
                    <a:pt x="16359" y="16087"/>
                    <a:pt x="16359" y="16087"/>
                    <a:pt x="16359" y="16087"/>
                  </a:cubicBezTo>
                  <a:cubicBezTo>
                    <a:pt x="16337" y="16314"/>
                    <a:pt x="16315" y="16937"/>
                    <a:pt x="16315" y="16937"/>
                  </a:cubicBezTo>
                  <a:cubicBezTo>
                    <a:pt x="16315" y="17504"/>
                    <a:pt x="16315" y="18014"/>
                    <a:pt x="16315" y="18581"/>
                  </a:cubicBezTo>
                  <a:cubicBezTo>
                    <a:pt x="16315" y="19488"/>
                    <a:pt x="16337" y="20452"/>
                    <a:pt x="16404" y="21359"/>
                  </a:cubicBezTo>
                  <a:cubicBezTo>
                    <a:pt x="16404" y="21529"/>
                    <a:pt x="16493" y="21473"/>
                    <a:pt x="16493" y="21359"/>
                  </a:cubicBezTo>
                  <a:cubicBezTo>
                    <a:pt x="16471" y="20169"/>
                    <a:pt x="16426" y="18978"/>
                    <a:pt x="16426" y="17731"/>
                  </a:cubicBezTo>
                  <a:cubicBezTo>
                    <a:pt x="16404" y="17334"/>
                    <a:pt x="16515" y="16370"/>
                    <a:pt x="16382" y="16030"/>
                  </a:cubicBezTo>
                  <a:cubicBezTo>
                    <a:pt x="16404" y="15917"/>
                    <a:pt x="16382" y="15803"/>
                    <a:pt x="16337" y="15803"/>
                  </a:cubicBezTo>
                  <a:cubicBezTo>
                    <a:pt x="16204" y="15860"/>
                    <a:pt x="16070" y="15860"/>
                    <a:pt x="15959" y="15860"/>
                  </a:cubicBezTo>
                  <a:cubicBezTo>
                    <a:pt x="15959" y="15860"/>
                    <a:pt x="15959" y="15860"/>
                    <a:pt x="15959" y="15860"/>
                  </a:cubicBezTo>
                  <a:cubicBezTo>
                    <a:pt x="16048" y="12855"/>
                    <a:pt x="15981" y="9680"/>
                    <a:pt x="15937" y="6676"/>
                  </a:cubicBezTo>
                  <a:cubicBezTo>
                    <a:pt x="16493" y="6903"/>
                    <a:pt x="17071" y="6846"/>
                    <a:pt x="17627" y="6846"/>
                  </a:cubicBezTo>
                  <a:cubicBezTo>
                    <a:pt x="18250" y="6903"/>
                    <a:pt x="18873" y="6903"/>
                    <a:pt x="19496" y="6789"/>
                  </a:cubicBezTo>
                  <a:cubicBezTo>
                    <a:pt x="19585" y="6732"/>
                    <a:pt x="19585" y="6506"/>
                    <a:pt x="19496" y="6506"/>
                  </a:cubicBezTo>
                  <a:cubicBezTo>
                    <a:pt x="19340" y="6506"/>
                    <a:pt x="19162" y="6506"/>
                    <a:pt x="19007" y="6506"/>
                  </a:cubicBezTo>
                  <a:cubicBezTo>
                    <a:pt x="19007" y="6109"/>
                    <a:pt x="19007" y="5712"/>
                    <a:pt x="18984" y="5372"/>
                  </a:cubicBezTo>
                  <a:cubicBezTo>
                    <a:pt x="18984" y="4975"/>
                    <a:pt x="18984" y="4635"/>
                    <a:pt x="18962" y="4238"/>
                  </a:cubicBezTo>
                  <a:cubicBezTo>
                    <a:pt x="19807" y="4408"/>
                    <a:pt x="20675" y="4635"/>
                    <a:pt x="21520" y="4635"/>
                  </a:cubicBezTo>
                  <a:cubicBezTo>
                    <a:pt x="21587" y="4635"/>
                    <a:pt x="21587" y="4351"/>
                    <a:pt x="21520" y="435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" name="Freeform 8"/>
            <p:cNvSpPr/>
            <p:nvPr/>
          </p:nvSpPr>
          <p:spPr>
            <a:xfrm>
              <a:off x="7534994" y="1591182"/>
              <a:ext cx="36399" cy="43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477" h="21386" fill="norm" stroke="1" extrusionOk="0">
                  <a:moveTo>
                    <a:pt x="11877" y="9785"/>
                  </a:moveTo>
                  <a:cubicBezTo>
                    <a:pt x="11877" y="6577"/>
                    <a:pt x="13677" y="3155"/>
                    <a:pt x="6477" y="161"/>
                  </a:cubicBezTo>
                  <a:cubicBezTo>
                    <a:pt x="6477" y="-53"/>
                    <a:pt x="6477" y="-53"/>
                    <a:pt x="4677" y="161"/>
                  </a:cubicBezTo>
                  <a:cubicBezTo>
                    <a:pt x="-6123" y="6577"/>
                    <a:pt x="4677" y="14490"/>
                    <a:pt x="8277" y="20905"/>
                  </a:cubicBezTo>
                  <a:cubicBezTo>
                    <a:pt x="8277" y="21547"/>
                    <a:pt x="15477" y="21547"/>
                    <a:pt x="15477" y="20905"/>
                  </a:cubicBezTo>
                  <a:cubicBezTo>
                    <a:pt x="13677" y="17270"/>
                    <a:pt x="13677" y="13420"/>
                    <a:pt x="11877" y="978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" name="Freeform 9"/>
            <p:cNvSpPr/>
            <p:nvPr/>
          </p:nvSpPr>
          <p:spPr>
            <a:xfrm>
              <a:off x="8665701" y="884239"/>
              <a:ext cx="43930" cy="11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13" h="21497" fill="norm" stroke="1" extrusionOk="0">
                  <a:moveTo>
                    <a:pt x="7313" y="125"/>
                  </a:moveTo>
                  <a:cubicBezTo>
                    <a:pt x="7313" y="-41"/>
                    <a:pt x="1913" y="-41"/>
                    <a:pt x="1913" y="125"/>
                  </a:cubicBezTo>
                  <a:cubicBezTo>
                    <a:pt x="-3487" y="7159"/>
                    <a:pt x="3713" y="14276"/>
                    <a:pt x="9113" y="21311"/>
                  </a:cubicBezTo>
                  <a:cubicBezTo>
                    <a:pt x="9113" y="21559"/>
                    <a:pt x="18113" y="21559"/>
                    <a:pt x="18113" y="21311"/>
                  </a:cubicBezTo>
                  <a:cubicBezTo>
                    <a:pt x="12713" y="14276"/>
                    <a:pt x="14513" y="7242"/>
                    <a:pt x="7313" y="12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2" name="Freeform 10"/>
            <p:cNvSpPr/>
            <p:nvPr/>
          </p:nvSpPr>
          <p:spPr>
            <a:xfrm>
              <a:off x="75218" y="1538796"/>
              <a:ext cx="16883" cy="45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70" h="21498" fill="norm" stroke="1" extrusionOk="0">
                  <a:moveTo>
                    <a:pt x="12960" y="153"/>
                  </a:moveTo>
                  <a:cubicBezTo>
                    <a:pt x="12960" y="-51"/>
                    <a:pt x="8640" y="-51"/>
                    <a:pt x="8640" y="153"/>
                  </a:cubicBezTo>
                  <a:cubicBezTo>
                    <a:pt x="8640" y="7285"/>
                    <a:pt x="8640" y="14213"/>
                    <a:pt x="0" y="21345"/>
                  </a:cubicBezTo>
                  <a:cubicBezTo>
                    <a:pt x="0" y="21549"/>
                    <a:pt x="8640" y="21549"/>
                    <a:pt x="8640" y="21345"/>
                  </a:cubicBezTo>
                  <a:cubicBezTo>
                    <a:pt x="17280" y="14213"/>
                    <a:pt x="21600" y="7285"/>
                    <a:pt x="12960" y="15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3" name="Freeform 11"/>
            <p:cNvSpPr/>
            <p:nvPr/>
          </p:nvSpPr>
          <p:spPr>
            <a:xfrm>
              <a:off x="153975" y="1556260"/>
              <a:ext cx="14906" cy="434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37" h="21493" fill="norm" stroke="1" extrusionOk="0">
                  <a:moveTo>
                    <a:pt x="13037" y="161"/>
                  </a:moveTo>
                  <a:cubicBezTo>
                    <a:pt x="13037" y="-53"/>
                    <a:pt x="7637" y="-53"/>
                    <a:pt x="7637" y="161"/>
                  </a:cubicBezTo>
                  <a:cubicBezTo>
                    <a:pt x="2237" y="7218"/>
                    <a:pt x="-3163" y="14276"/>
                    <a:pt x="2237" y="21333"/>
                  </a:cubicBezTo>
                  <a:cubicBezTo>
                    <a:pt x="2237" y="21547"/>
                    <a:pt x="13037" y="21547"/>
                    <a:pt x="18437" y="21333"/>
                  </a:cubicBezTo>
                  <a:cubicBezTo>
                    <a:pt x="18437" y="14276"/>
                    <a:pt x="18437" y="7218"/>
                    <a:pt x="13037" y="16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" name="Freeform 12"/>
            <p:cNvSpPr/>
            <p:nvPr/>
          </p:nvSpPr>
          <p:spPr>
            <a:xfrm>
              <a:off x="237143" y="1542480"/>
              <a:ext cx="25103" cy="48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25" h="21552" fill="norm" stroke="1" extrusionOk="0">
                  <a:moveTo>
                    <a:pt x="5400" y="193"/>
                  </a:moveTo>
                  <a:cubicBezTo>
                    <a:pt x="5400" y="0"/>
                    <a:pt x="5400" y="0"/>
                    <a:pt x="2700" y="0"/>
                  </a:cubicBezTo>
                  <a:cubicBezTo>
                    <a:pt x="2700" y="193"/>
                    <a:pt x="2700" y="193"/>
                    <a:pt x="270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2700" y="579"/>
                    <a:pt x="2700" y="579"/>
                    <a:pt x="2700" y="386"/>
                  </a:cubicBezTo>
                  <a:cubicBezTo>
                    <a:pt x="8100" y="7329"/>
                    <a:pt x="5400" y="14271"/>
                    <a:pt x="5400" y="21407"/>
                  </a:cubicBezTo>
                  <a:cubicBezTo>
                    <a:pt x="5400" y="21600"/>
                    <a:pt x="13500" y="21600"/>
                    <a:pt x="13500" y="21407"/>
                  </a:cubicBezTo>
                  <a:cubicBezTo>
                    <a:pt x="16200" y="17164"/>
                    <a:pt x="13500" y="12921"/>
                    <a:pt x="13500" y="8679"/>
                  </a:cubicBezTo>
                  <a:cubicBezTo>
                    <a:pt x="13500" y="6364"/>
                    <a:pt x="21600" y="2314"/>
                    <a:pt x="5400" y="19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Freeform 13"/>
            <p:cNvSpPr/>
            <p:nvPr/>
          </p:nvSpPr>
          <p:spPr>
            <a:xfrm>
              <a:off x="349855" y="1553083"/>
              <a:ext cx="20639" cy="45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fill="norm" stroke="1" extrusionOk="0">
                  <a:moveTo>
                    <a:pt x="8640" y="153"/>
                  </a:moveTo>
                  <a:cubicBezTo>
                    <a:pt x="8640" y="-51"/>
                    <a:pt x="0" y="-51"/>
                    <a:pt x="0" y="153"/>
                  </a:cubicBezTo>
                  <a:cubicBezTo>
                    <a:pt x="0" y="7081"/>
                    <a:pt x="0" y="14213"/>
                    <a:pt x="8640" y="21345"/>
                  </a:cubicBezTo>
                  <a:cubicBezTo>
                    <a:pt x="8640" y="21549"/>
                    <a:pt x="21600" y="21549"/>
                    <a:pt x="21600" y="21345"/>
                  </a:cubicBezTo>
                  <a:cubicBezTo>
                    <a:pt x="21600" y="14213"/>
                    <a:pt x="17280" y="7081"/>
                    <a:pt x="8640" y="15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" name="Freeform 14"/>
            <p:cNvSpPr/>
            <p:nvPr/>
          </p:nvSpPr>
          <p:spPr>
            <a:xfrm>
              <a:off x="435580" y="1543559"/>
              <a:ext cx="21638" cy="44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00" h="21443" fill="norm" stroke="1" extrusionOk="0">
                  <a:moveTo>
                    <a:pt x="18000" y="158"/>
                  </a:moveTo>
                  <a:cubicBezTo>
                    <a:pt x="18000" y="-52"/>
                    <a:pt x="10800" y="-52"/>
                    <a:pt x="10800" y="158"/>
                  </a:cubicBezTo>
                  <a:cubicBezTo>
                    <a:pt x="10800" y="7288"/>
                    <a:pt x="3600" y="14208"/>
                    <a:pt x="0" y="21129"/>
                  </a:cubicBezTo>
                  <a:cubicBezTo>
                    <a:pt x="0" y="21548"/>
                    <a:pt x="7200" y="21548"/>
                    <a:pt x="7200" y="21129"/>
                  </a:cubicBezTo>
                  <a:cubicBezTo>
                    <a:pt x="21600" y="14208"/>
                    <a:pt x="18000" y="7288"/>
                    <a:pt x="18000" y="1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" name="Freeform 15"/>
            <p:cNvSpPr/>
            <p:nvPr/>
          </p:nvSpPr>
          <p:spPr>
            <a:xfrm>
              <a:off x="523813" y="1508635"/>
              <a:ext cx="18131" cy="51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75" h="21464" fill="norm" stroke="1" extrusionOk="0">
                  <a:moveTo>
                    <a:pt x="10335" y="137"/>
                  </a:moveTo>
                  <a:cubicBezTo>
                    <a:pt x="1695" y="7216"/>
                    <a:pt x="-2625" y="14294"/>
                    <a:pt x="1695" y="21192"/>
                  </a:cubicBezTo>
                  <a:cubicBezTo>
                    <a:pt x="1695" y="21555"/>
                    <a:pt x="10335" y="21555"/>
                    <a:pt x="10335" y="21192"/>
                  </a:cubicBezTo>
                  <a:cubicBezTo>
                    <a:pt x="14655" y="14294"/>
                    <a:pt x="18975" y="7216"/>
                    <a:pt x="18975" y="137"/>
                  </a:cubicBezTo>
                  <a:cubicBezTo>
                    <a:pt x="18975" y="-45"/>
                    <a:pt x="10335" y="-45"/>
                    <a:pt x="10335" y="13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Freeform 16"/>
            <p:cNvSpPr/>
            <p:nvPr/>
          </p:nvSpPr>
          <p:spPr>
            <a:xfrm>
              <a:off x="607030" y="1526098"/>
              <a:ext cx="25400" cy="464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89" h="21500" fill="norm" stroke="1" extrusionOk="0">
                  <a:moveTo>
                    <a:pt x="15429" y="150"/>
                  </a:moveTo>
                  <a:cubicBezTo>
                    <a:pt x="15429" y="-50"/>
                    <a:pt x="9257" y="-50"/>
                    <a:pt x="9257" y="150"/>
                  </a:cubicBezTo>
                  <a:cubicBezTo>
                    <a:pt x="9257" y="7350"/>
                    <a:pt x="3086" y="14150"/>
                    <a:pt x="0" y="21350"/>
                  </a:cubicBezTo>
                  <a:cubicBezTo>
                    <a:pt x="0" y="21550"/>
                    <a:pt x="9257" y="21550"/>
                    <a:pt x="9257" y="21350"/>
                  </a:cubicBezTo>
                  <a:cubicBezTo>
                    <a:pt x="21600" y="14350"/>
                    <a:pt x="18514" y="7150"/>
                    <a:pt x="15429" y="15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" name="Freeform 17"/>
            <p:cNvSpPr/>
            <p:nvPr/>
          </p:nvSpPr>
          <p:spPr>
            <a:xfrm>
              <a:off x="678600" y="1543559"/>
              <a:ext cx="26856" cy="42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00" h="21492" fill="norm" stroke="1" extrusionOk="0">
                  <a:moveTo>
                    <a:pt x="12000" y="162"/>
                  </a:moveTo>
                  <a:cubicBezTo>
                    <a:pt x="1200" y="7074"/>
                    <a:pt x="-4200" y="14418"/>
                    <a:pt x="3900" y="21330"/>
                  </a:cubicBezTo>
                  <a:cubicBezTo>
                    <a:pt x="3900" y="21546"/>
                    <a:pt x="12000" y="21546"/>
                    <a:pt x="12000" y="21330"/>
                  </a:cubicBezTo>
                  <a:cubicBezTo>
                    <a:pt x="12000" y="14202"/>
                    <a:pt x="12000" y="7290"/>
                    <a:pt x="17400" y="162"/>
                  </a:cubicBezTo>
                  <a:cubicBezTo>
                    <a:pt x="17400" y="-54"/>
                    <a:pt x="12000" y="-54"/>
                    <a:pt x="12000" y="16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0" name="Freeform 18"/>
            <p:cNvSpPr/>
            <p:nvPr/>
          </p:nvSpPr>
          <p:spPr>
            <a:xfrm>
              <a:off x="730855" y="1529780"/>
              <a:ext cx="30561" cy="45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498" fill="norm" stroke="1" extrusionOk="0">
                  <a:moveTo>
                    <a:pt x="16200" y="0"/>
                  </a:moveTo>
                  <a:cubicBezTo>
                    <a:pt x="16200" y="0"/>
                    <a:pt x="13500" y="0"/>
                    <a:pt x="13500" y="0"/>
                  </a:cubicBezTo>
                  <a:cubicBezTo>
                    <a:pt x="13500" y="7132"/>
                    <a:pt x="2700" y="14060"/>
                    <a:pt x="0" y="21192"/>
                  </a:cubicBezTo>
                  <a:cubicBezTo>
                    <a:pt x="0" y="21600"/>
                    <a:pt x="5400" y="21600"/>
                    <a:pt x="8100" y="21192"/>
                  </a:cubicBezTo>
                  <a:cubicBezTo>
                    <a:pt x="18900" y="14264"/>
                    <a:pt x="21600" y="6928"/>
                    <a:pt x="16200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" name="Freeform 19"/>
            <p:cNvSpPr/>
            <p:nvPr/>
          </p:nvSpPr>
          <p:spPr>
            <a:xfrm>
              <a:off x="0" y="0"/>
              <a:ext cx="4013806" cy="203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543" fill="norm" stroke="1" extrusionOk="0">
                  <a:moveTo>
                    <a:pt x="21360" y="9633"/>
                  </a:moveTo>
                  <a:cubicBezTo>
                    <a:pt x="21360" y="9587"/>
                    <a:pt x="21337" y="9587"/>
                    <a:pt x="21314" y="9587"/>
                  </a:cubicBezTo>
                  <a:cubicBezTo>
                    <a:pt x="21314" y="9587"/>
                    <a:pt x="21314" y="9587"/>
                    <a:pt x="21291" y="9587"/>
                  </a:cubicBezTo>
                  <a:cubicBezTo>
                    <a:pt x="21291" y="9084"/>
                    <a:pt x="21268" y="8626"/>
                    <a:pt x="21268" y="8123"/>
                  </a:cubicBezTo>
                  <a:cubicBezTo>
                    <a:pt x="21268" y="8077"/>
                    <a:pt x="21222" y="8077"/>
                    <a:pt x="21222" y="8123"/>
                  </a:cubicBezTo>
                  <a:cubicBezTo>
                    <a:pt x="21222" y="8580"/>
                    <a:pt x="21199" y="9084"/>
                    <a:pt x="21245" y="9587"/>
                  </a:cubicBezTo>
                  <a:cubicBezTo>
                    <a:pt x="21083" y="9541"/>
                    <a:pt x="20922" y="9541"/>
                    <a:pt x="20738" y="9541"/>
                  </a:cubicBezTo>
                  <a:cubicBezTo>
                    <a:pt x="20738" y="8946"/>
                    <a:pt x="20761" y="8260"/>
                    <a:pt x="20669" y="7665"/>
                  </a:cubicBezTo>
                  <a:cubicBezTo>
                    <a:pt x="20669" y="7574"/>
                    <a:pt x="20600" y="7619"/>
                    <a:pt x="20600" y="7711"/>
                  </a:cubicBezTo>
                  <a:cubicBezTo>
                    <a:pt x="20577" y="8260"/>
                    <a:pt x="20646" y="8946"/>
                    <a:pt x="20669" y="9541"/>
                  </a:cubicBezTo>
                  <a:cubicBezTo>
                    <a:pt x="20439" y="9541"/>
                    <a:pt x="20208" y="9496"/>
                    <a:pt x="19978" y="9496"/>
                  </a:cubicBezTo>
                  <a:cubicBezTo>
                    <a:pt x="20024" y="7940"/>
                    <a:pt x="20001" y="6384"/>
                    <a:pt x="20001" y="4828"/>
                  </a:cubicBezTo>
                  <a:cubicBezTo>
                    <a:pt x="19978" y="3318"/>
                    <a:pt x="19978" y="1808"/>
                    <a:pt x="19886" y="297"/>
                  </a:cubicBezTo>
                  <a:cubicBezTo>
                    <a:pt x="19955" y="297"/>
                    <a:pt x="19955" y="114"/>
                    <a:pt x="19886" y="114"/>
                  </a:cubicBezTo>
                  <a:cubicBezTo>
                    <a:pt x="19863" y="114"/>
                    <a:pt x="19863" y="114"/>
                    <a:pt x="19863" y="114"/>
                  </a:cubicBezTo>
                  <a:cubicBezTo>
                    <a:pt x="19863" y="69"/>
                    <a:pt x="19840" y="69"/>
                    <a:pt x="19817" y="114"/>
                  </a:cubicBezTo>
                  <a:cubicBezTo>
                    <a:pt x="19103" y="23"/>
                    <a:pt x="18343" y="-23"/>
                    <a:pt x="17629" y="69"/>
                  </a:cubicBezTo>
                  <a:cubicBezTo>
                    <a:pt x="17629" y="69"/>
                    <a:pt x="17629" y="69"/>
                    <a:pt x="17629" y="69"/>
                  </a:cubicBezTo>
                  <a:cubicBezTo>
                    <a:pt x="17629" y="69"/>
                    <a:pt x="17629" y="69"/>
                    <a:pt x="17629" y="69"/>
                  </a:cubicBezTo>
                  <a:cubicBezTo>
                    <a:pt x="17629" y="-23"/>
                    <a:pt x="17583" y="-23"/>
                    <a:pt x="17583" y="69"/>
                  </a:cubicBezTo>
                  <a:cubicBezTo>
                    <a:pt x="17560" y="2357"/>
                    <a:pt x="17583" y="4645"/>
                    <a:pt x="17629" y="6979"/>
                  </a:cubicBezTo>
                  <a:cubicBezTo>
                    <a:pt x="17629" y="6933"/>
                    <a:pt x="17629" y="6933"/>
                    <a:pt x="17606" y="6933"/>
                  </a:cubicBezTo>
                  <a:cubicBezTo>
                    <a:pt x="17031" y="6887"/>
                    <a:pt x="16455" y="6841"/>
                    <a:pt x="15879" y="6796"/>
                  </a:cubicBezTo>
                  <a:cubicBezTo>
                    <a:pt x="15856" y="6796"/>
                    <a:pt x="15833" y="6841"/>
                    <a:pt x="15833" y="6933"/>
                  </a:cubicBezTo>
                  <a:cubicBezTo>
                    <a:pt x="15833" y="7528"/>
                    <a:pt x="15833" y="8169"/>
                    <a:pt x="15856" y="8809"/>
                  </a:cubicBezTo>
                  <a:cubicBezTo>
                    <a:pt x="15810" y="8809"/>
                    <a:pt x="15741" y="8809"/>
                    <a:pt x="15695" y="8809"/>
                  </a:cubicBezTo>
                  <a:cubicBezTo>
                    <a:pt x="15557" y="8809"/>
                    <a:pt x="15442" y="8809"/>
                    <a:pt x="15303" y="8809"/>
                  </a:cubicBezTo>
                  <a:cubicBezTo>
                    <a:pt x="15327" y="7848"/>
                    <a:pt x="15350" y="6887"/>
                    <a:pt x="15327" y="5926"/>
                  </a:cubicBezTo>
                  <a:cubicBezTo>
                    <a:pt x="15327" y="5880"/>
                    <a:pt x="15303" y="5880"/>
                    <a:pt x="15303" y="5880"/>
                  </a:cubicBezTo>
                  <a:cubicBezTo>
                    <a:pt x="15280" y="5835"/>
                    <a:pt x="15257" y="5789"/>
                    <a:pt x="15234" y="5789"/>
                  </a:cubicBezTo>
                  <a:cubicBezTo>
                    <a:pt x="14129" y="5789"/>
                    <a:pt x="13024" y="5743"/>
                    <a:pt x="11918" y="5880"/>
                  </a:cubicBezTo>
                  <a:cubicBezTo>
                    <a:pt x="11895" y="5789"/>
                    <a:pt x="11826" y="5835"/>
                    <a:pt x="11826" y="5926"/>
                  </a:cubicBezTo>
                  <a:cubicBezTo>
                    <a:pt x="11757" y="7299"/>
                    <a:pt x="11780" y="8718"/>
                    <a:pt x="11780" y="10136"/>
                  </a:cubicBezTo>
                  <a:cubicBezTo>
                    <a:pt x="11803" y="11372"/>
                    <a:pt x="11780" y="12699"/>
                    <a:pt x="11895" y="13980"/>
                  </a:cubicBezTo>
                  <a:cubicBezTo>
                    <a:pt x="11550" y="13980"/>
                    <a:pt x="11182" y="13980"/>
                    <a:pt x="10813" y="14026"/>
                  </a:cubicBezTo>
                  <a:cubicBezTo>
                    <a:pt x="10790" y="10319"/>
                    <a:pt x="10813" y="6521"/>
                    <a:pt x="10698" y="2814"/>
                  </a:cubicBezTo>
                  <a:cubicBezTo>
                    <a:pt x="10698" y="2723"/>
                    <a:pt x="10652" y="2677"/>
                    <a:pt x="10606" y="2769"/>
                  </a:cubicBezTo>
                  <a:cubicBezTo>
                    <a:pt x="10399" y="2723"/>
                    <a:pt x="10191" y="2723"/>
                    <a:pt x="9984" y="2723"/>
                  </a:cubicBezTo>
                  <a:cubicBezTo>
                    <a:pt x="9708" y="2769"/>
                    <a:pt x="9616" y="2906"/>
                    <a:pt x="9570" y="2311"/>
                  </a:cubicBezTo>
                  <a:cubicBezTo>
                    <a:pt x="9547" y="1945"/>
                    <a:pt x="9685" y="1030"/>
                    <a:pt x="9524" y="755"/>
                  </a:cubicBezTo>
                  <a:cubicBezTo>
                    <a:pt x="9477" y="663"/>
                    <a:pt x="9431" y="709"/>
                    <a:pt x="9362" y="663"/>
                  </a:cubicBezTo>
                  <a:cubicBezTo>
                    <a:pt x="9109" y="618"/>
                    <a:pt x="8787" y="801"/>
                    <a:pt x="8533" y="801"/>
                  </a:cubicBezTo>
                  <a:cubicBezTo>
                    <a:pt x="8303" y="801"/>
                    <a:pt x="8073" y="755"/>
                    <a:pt x="7843" y="709"/>
                  </a:cubicBezTo>
                  <a:cubicBezTo>
                    <a:pt x="7819" y="663"/>
                    <a:pt x="7796" y="755"/>
                    <a:pt x="7796" y="801"/>
                  </a:cubicBezTo>
                  <a:cubicBezTo>
                    <a:pt x="7773" y="1579"/>
                    <a:pt x="7750" y="2357"/>
                    <a:pt x="7773" y="3135"/>
                  </a:cubicBezTo>
                  <a:cubicBezTo>
                    <a:pt x="7474" y="3089"/>
                    <a:pt x="7152" y="3135"/>
                    <a:pt x="6852" y="3135"/>
                  </a:cubicBezTo>
                  <a:cubicBezTo>
                    <a:pt x="6806" y="3135"/>
                    <a:pt x="6806" y="3318"/>
                    <a:pt x="6852" y="3318"/>
                  </a:cubicBezTo>
                  <a:cubicBezTo>
                    <a:pt x="6875" y="3318"/>
                    <a:pt x="6875" y="3318"/>
                    <a:pt x="6875" y="3318"/>
                  </a:cubicBezTo>
                  <a:cubicBezTo>
                    <a:pt x="6875" y="4096"/>
                    <a:pt x="6875" y="4874"/>
                    <a:pt x="6875" y="5652"/>
                  </a:cubicBezTo>
                  <a:cubicBezTo>
                    <a:pt x="6852" y="5652"/>
                    <a:pt x="6829" y="5606"/>
                    <a:pt x="6806" y="5606"/>
                  </a:cubicBezTo>
                  <a:cubicBezTo>
                    <a:pt x="5816" y="5880"/>
                    <a:pt x="4826" y="5560"/>
                    <a:pt x="3813" y="5743"/>
                  </a:cubicBezTo>
                  <a:cubicBezTo>
                    <a:pt x="3790" y="5743"/>
                    <a:pt x="3790" y="5789"/>
                    <a:pt x="3790" y="5835"/>
                  </a:cubicBezTo>
                  <a:cubicBezTo>
                    <a:pt x="3790" y="5835"/>
                    <a:pt x="3790" y="5880"/>
                    <a:pt x="3790" y="5880"/>
                  </a:cubicBezTo>
                  <a:cubicBezTo>
                    <a:pt x="3813" y="7391"/>
                    <a:pt x="3813" y="8901"/>
                    <a:pt x="3859" y="10457"/>
                  </a:cubicBezTo>
                  <a:cubicBezTo>
                    <a:pt x="3628" y="10411"/>
                    <a:pt x="3375" y="10411"/>
                    <a:pt x="3145" y="10411"/>
                  </a:cubicBezTo>
                  <a:cubicBezTo>
                    <a:pt x="2961" y="10411"/>
                    <a:pt x="2753" y="10365"/>
                    <a:pt x="2546" y="10411"/>
                  </a:cubicBezTo>
                  <a:cubicBezTo>
                    <a:pt x="2546" y="10411"/>
                    <a:pt x="2523" y="10365"/>
                    <a:pt x="2500" y="10365"/>
                  </a:cubicBezTo>
                  <a:cubicBezTo>
                    <a:pt x="2477" y="10365"/>
                    <a:pt x="2431" y="10365"/>
                    <a:pt x="2408" y="10365"/>
                  </a:cubicBezTo>
                  <a:cubicBezTo>
                    <a:pt x="2385" y="10365"/>
                    <a:pt x="2339" y="10457"/>
                    <a:pt x="2339" y="10502"/>
                  </a:cubicBezTo>
                  <a:cubicBezTo>
                    <a:pt x="2339" y="12150"/>
                    <a:pt x="2339" y="13797"/>
                    <a:pt x="2362" y="15445"/>
                  </a:cubicBezTo>
                  <a:cubicBezTo>
                    <a:pt x="2362" y="15491"/>
                    <a:pt x="2385" y="15491"/>
                    <a:pt x="2385" y="15536"/>
                  </a:cubicBezTo>
                  <a:cubicBezTo>
                    <a:pt x="1280" y="15628"/>
                    <a:pt x="128" y="15674"/>
                    <a:pt x="128" y="15582"/>
                  </a:cubicBezTo>
                  <a:cubicBezTo>
                    <a:pt x="105" y="15536"/>
                    <a:pt x="82" y="15536"/>
                    <a:pt x="82" y="15582"/>
                  </a:cubicBezTo>
                  <a:cubicBezTo>
                    <a:pt x="82" y="15582"/>
                    <a:pt x="82" y="15628"/>
                    <a:pt x="82" y="15628"/>
                  </a:cubicBezTo>
                  <a:cubicBezTo>
                    <a:pt x="82" y="15674"/>
                    <a:pt x="82" y="15674"/>
                    <a:pt x="82" y="15674"/>
                  </a:cubicBezTo>
                  <a:cubicBezTo>
                    <a:pt x="59" y="15674"/>
                    <a:pt x="59" y="15719"/>
                    <a:pt x="59" y="15765"/>
                  </a:cubicBezTo>
                  <a:cubicBezTo>
                    <a:pt x="59" y="17504"/>
                    <a:pt x="-56" y="19380"/>
                    <a:pt x="36" y="21119"/>
                  </a:cubicBezTo>
                  <a:cubicBezTo>
                    <a:pt x="36" y="21165"/>
                    <a:pt x="82" y="21211"/>
                    <a:pt x="105" y="21119"/>
                  </a:cubicBezTo>
                  <a:cubicBezTo>
                    <a:pt x="220" y="19380"/>
                    <a:pt x="151" y="17550"/>
                    <a:pt x="174" y="15765"/>
                  </a:cubicBezTo>
                  <a:cubicBezTo>
                    <a:pt x="312" y="15902"/>
                    <a:pt x="543" y="15811"/>
                    <a:pt x="704" y="15811"/>
                  </a:cubicBezTo>
                  <a:cubicBezTo>
                    <a:pt x="1118" y="15765"/>
                    <a:pt x="1533" y="15765"/>
                    <a:pt x="1947" y="15719"/>
                  </a:cubicBezTo>
                  <a:cubicBezTo>
                    <a:pt x="2638" y="15674"/>
                    <a:pt x="3329" y="15628"/>
                    <a:pt x="4043" y="15582"/>
                  </a:cubicBezTo>
                  <a:cubicBezTo>
                    <a:pt x="4043" y="15628"/>
                    <a:pt x="4066" y="15628"/>
                    <a:pt x="4066" y="15582"/>
                  </a:cubicBezTo>
                  <a:cubicBezTo>
                    <a:pt x="4204" y="15582"/>
                    <a:pt x="4342" y="15582"/>
                    <a:pt x="4457" y="15582"/>
                  </a:cubicBezTo>
                  <a:cubicBezTo>
                    <a:pt x="4480" y="15582"/>
                    <a:pt x="4503" y="15582"/>
                    <a:pt x="4503" y="15536"/>
                  </a:cubicBezTo>
                  <a:cubicBezTo>
                    <a:pt x="4388" y="17367"/>
                    <a:pt x="4388" y="19289"/>
                    <a:pt x="4480" y="21119"/>
                  </a:cubicBezTo>
                  <a:cubicBezTo>
                    <a:pt x="4503" y="21257"/>
                    <a:pt x="4619" y="21257"/>
                    <a:pt x="4619" y="21119"/>
                  </a:cubicBezTo>
                  <a:cubicBezTo>
                    <a:pt x="4573" y="19518"/>
                    <a:pt x="4573" y="17916"/>
                    <a:pt x="4573" y="16269"/>
                  </a:cubicBezTo>
                  <a:cubicBezTo>
                    <a:pt x="4573" y="16269"/>
                    <a:pt x="4573" y="16314"/>
                    <a:pt x="4596" y="16314"/>
                  </a:cubicBezTo>
                  <a:cubicBezTo>
                    <a:pt x="4642" y="16314"/>
                    <a:pt x="4711" y="16314"/>
                    <a:pt x="4780" y="16314"/>
                  </a:cubicBezTo>
                  <a:cubicBezTo>
                    <a:pt x="4780" y="16680"/>
                    <a:pt x="4780" y="17046"/>
                    <a:pt x="4780" y="17458"/>
                  </a:cubicBezTo>
                  <a:cubicBezTo>
                    <a:pt x="4757" y="17458"/>
                    <a:pt x="4757" y="17458"/>
                    <a:pt x="4734" y="17458"/>
                  </a:cubicBezTo>
                  <a:cubicBezTo>
                    <a:pt x="4711" y="17458"/>
                    <a:pt x="4711" y="17550"/>
                    <a:pt x="4734" y="17550"/>
                  </a:cubicBezTo>
                  <a:cubicBezTo>
                    <a:pt x="4757" y="17550"/>
                    <a:pt x="4757" y="17550"/>
                    <a:pt x="4780" y="17550"/>
                  </a:cubicBezTo>
                  <a:cubicBezTo>
                    <a:pt x="4780" y="17870"/>
                    <a:pt x="4780" y="18145"/>
                    <a:pt x="4780" y="18465"/>
                  </a:cubicBezTo>
                  <a:cubicBezTo>
                    <a:pt x="4780" y="18465"/>
                    <a:pt x="4780" y="18465"/>
                    <a:pt x="4780" y="18465"/>
                  </a:cubicBezTo>
                  <a:cubicBezTo>
                    <a:pt x="4734" y="18465"/>
                    <a:pt x="4734" y="18557"/>
                    <a:pt x="4780" y="18557"/>
                  </a:cubicBezTo>
                  <a:cubicBezTo>
                    <a:pt x="4780" y="18557"/>
                    <a:pt x="4780" y="18557"/>
                    <a:pt x="4780" y="18557"/>
                  </a:cubicBezTo>
                  <a:cubicBezTo>
                    <a:pt x="4780" y="18877"/>
                    <a:pt x="4803" y="19152"/>
                    <a:pt x="4803" y="19426"/>
                  </a:cubicBezTo>
                  <a:cubicBezTo>
                    <a:pt x="4803" y="19426"/>
                    <a:pt x="4780" y="19426"/>
                    <a:pt x="4780" y="19426"/>
                  </a:cubicBezTo>
                  <a:cubicBezTo>
                    <a:pt x="4734" y="19426"/>
                    <a:pt x="4734" y="19518"/>
                    <a:pt x="4757" y="19518"/>
                  </a:cubicBezTo>
                  <a:cubicBezTo>
                    <a:pt x="4780" y="19563"/>
                    <a:pt x="4780" y="19563"/>
                    <a:pt x="4803" y="19563"/>
                  </a:cubicBezTo>
                  <a:cubicBezTo>
                    <a:pt x="4803" y="19838"/>
                    <a:pt x="4826" y="20113"/>
                    <a:pt x="4826" y="20341"/>
                  </a:cubicBezTo>
                  <a:cubicBezTo>
                    <a:pt x="4780" y="20387"/>
                    <a:pt x="4757" y="20387"/>
                    <a:pt x="4711" y="20387"/>
                  </a:cubicBezTo>
                  <a:cubicBezTo>
                    <a:pt x="4688" y="20387"/>
                    <a:pt x="4688" y="20479"/>
                    <a:pt x="4711" y="20479"/>
                  </a:cubicBezTo>
                  <a:cubicBezTo>
                    <a:pt x="4757" y="20479"/>
                    <a:pt x="4780" y="20479"/>
                    <a:pt x="4826" y="20479"/>
                  </a:cubicBezTo>
                  <a:cubicBezTo>
                    <a:pt x="4826" y="20662"/>
                    <a:pt x="4849" y="20845"/>
                    <a:pt x="4849" y="20982"/>
                  </a:cubicBezTo>
                  <a:cubicBezTo>
                    <a:pt x="4849" y="21074"/>
                    <a:pt x="4895" y="21074"/>
                    <a:pt x="4895" y="20982"/>
                  </a:cubicBezTo>
                  <a:cubicBezTo>
                    <a:pt x="4918" y="20845"/>
                    <a:pt x="4918" y="20662"/>
                    <a:pt x="4918" y="20479"/>
                  </a:cubicBezTo>
                  <a:cubicBezTo>
                    <a:pt x="5010" y="20479"/>
                    <a:pt x="5102" y="20479"/>
                    <a:pt x="5194" y="20479"/>
                  </a:cubicBezTo>
                  <a:cubicBezTo>
                    <a:pt x="5217" y="20616"/>
                    <a:pt x="5217" y="20799"/>
                    <a:pt x="5217" y="20936"/>
                  </a:cubicBezTo>
                  <a:cubicBezTo>
                    <a:pt x="5217" y="21028"/>
                    <a:pt x="5263" y="21028"/>
                    <a:pt x="5263" y="20936"/>
                  </a:cubicBezTo>
                  <a:cubicBezTo>
                    <a:pt x="5263" y="20799"/>
                    <a:pt x="5263" y="20616"/>
                    <a:pt x="5286" y="20479"/>
                  </a:cubicBezTo>
                  <a:cubicBezTo>
                    <a:pt x="5471" y="20479"/>
                    <a:pt x="5655" y="20479"/>
                    <a:pt x="5839" y="20479"/>
                  </a:cubicBezTo>
                  <a:cubicBezTo>
                    <a:pt x="5839" y="20616"/>
                    <a:pt x="5839" y="20753"/>
                    <a:pt x="5839" y="20891"/>
                  </a:cubicBezTo>
                  <a:cubicBezTo>
                    <a:pt x="5862" y="20936"/>
                    <a:pt x="5908" y="20936"/>
                    <a:pt x="5908" y="20891"/>
                  </a:cubicBezTo>
                  <a:cubicBezTo>
                    <a:pt x="5908" y="20753"/>
                    <a:pt x="5908" y="20616"/>
                    <a:pt x="5908" y="20479"/>
                  </a:cubicBezTo>
                  <a:cubicBezTo>
                    <a:pt x="6046" y="20433"/>
                    <a:pt x="6161" y="20433"/>
                    <a:pt x="6300" y="20433"/>
                  </a:cubicBezTo>
                  <a:cubicBezTo>
                    <a:pt x="6300" y="20570"/>
                    <a:pt x="6300" y="20708"/>
                    <a:pt x="6300" y="20799"/>
                  </a:cubicBezTo>
                  <a:cubicBezTo>
                    <a:pt x="6323" y="20891"/>
                    <a:pt x="6369" y="20891"/>
                    <a:pt x="6369" y="20799"/>
                  </a:cubicBezTo>
                  <a:cubicBezTo>
                    <a:pt x="6369" y="20708"/>
                    <a:pt x="6369" y="20570"/>
                    <a:pt x="6369" y="20433"/>
                  </a:cubicBezTo>
                  <a:cubicBezTo>
                    <a:pt x="6461" y="20433"/>
                    <a:pt x="6553" y="20387"/>
                    <a:pt x="6645" y="20387"/>
                  </a:cubicBezTo>
                  <a:cubicBezTo>
                    <a:pt x="6691" y="20387"/>
                    <a:pt x="6691" y="20250"/>
                    <a:pt x="6645" y="20250"/>
                  </a:cubicBezTo>
                  <a:cubicBezTo>
                    <a:pt x="6553" y="20250"/>
                    <a:pt x="6461" y="20250"/>
                    <a:pt x="6369" y="20250"/>
                  </a:cubicBezTo>
                  <a:cubicBezTo>
                    <a:pt x="6369" y="19930"/>
                    <a:pt x="6369" y="19655"/>
                    <a:pt x="6369" y="19335"/>
                  </a:cubicBezTo>
                  <a:cubicBezTo>
                    <a:pt x="6461" y="19335"/>
                    <a:pt x="6576" y="19289"/>
                    <a:pt x="6668" y="19243"/>
                  </a:cubicBezTo>
                  <a:cubicBezTo>
                    <a:pt x="6691" y="19792"/>
                    <a:pt x="6691" y="20341"/>
                    <a:pt x="6714" y="20891"/>
                  </a:cubicBezTo>
                  <a:cubicBezTo>
                    <a:pt x="6714" y="20982"/>
                    <a:pt x="6783" y="20982"/>
                    <a:pt x="6783" y="20891"/>
                  </a:cubicBezTo>
                  <a:cubicBezTo>
                    <a:pt x="6783" y="19975"/>
                    <a:pt x="6783" y="19106"/>
                    <a:pt x="6783" y="18191"/>
                  </a:cubicBezTo>
                  <a:cubicBezTo>
                    <a:pt x="6783" y="18191"/>
                    <a:pt x="6806" y="18191"/>
                    <a:pt x="6806" y="18191"/>
                  </a:cubicBezTo>
                  <a:cubicBezTo>
                    <a:pt x="6852" y="18145"/>
                    <a:pt x="6829" y="18053"/>
                    <a:pt x="6783" y="18053"/>
                  </a:cubicBezTo>
                  <a:cubicBezTo>
                    <a:pt x="6783" y="18053"/>
                    <a:pt x="6783" y="18053"/>
                    <a:pt x="6760" y="18053"/>
                  </a:cubicBezTo>
                  <a:cubicBezTo>
                    <a:pt x="6760" y="17733"/>
                    <a:pt x="6760" y="17413"/>
                    <a:pt x="6760" y="17092"/>
                  </a:cubicBezTo>
                  <a:cubicBezTo>
                    <a:pt x="6783" y="17046"/>
                    <a:pt x="6829" y="17046"/>
                    <a:pt x="6875" y="17046"/>
                  </a:cubicBezTo>
                  <a:cubicBezTo>
                    <a:pt x="6921" y="17001"/>
                    <a:pt x="6898" y="16863"/>
                    <a:pt x="6852" y="16863"/>
                  </a:cubicBezTo>
                  <a:cubicBezTo>
                    <a:pt x="6806" y="16909"/>
                    <a:pt x="6783" y="16909"/>
                    <a:pt x="6737" y="16909"/>
                  </a:cubicBezTo>
                  <a:cubicBezTo>
                    <a:pt x="6737" y="16360"/>
                    <a:pt x="6714" y="15811"/>
                    <a:pt x="6714" y="15262"/>
                  </a:cubicBezTo>
                  <a:cubicBezTo>
                    <a:pt x="6714" y="15262"/>
                    <a:pt x="6737" y="15262"/>
                    <a:pt x="6737" y="15262"/>
                  </a:cubicBezTo>
                  <a:cubicBezTo>
                    <a:pt x="6783" y="15262"/>
                    <a:pt x="6783" y="15124"/>
                    <a:pt x="6737" y="15124"/>
                  </a:cubicBezTo>
                  <a:cubicBezTo>
                    <a:pt x="6737" y="15124"/>
                    <a:pt x="6714" y="15124"/>
                    <a:pt x="6714" y="15124"/>
                  </a:cubicBezTo>
                  <a:cubicBezTo>
                    <a:pt x="6714" y="14667"/>
                    <a:pt x="6691" y="14209"/>
                    <a:pt x="6691" y="13752"/>
                  </a:cubicBezTo>
                  <a:cubicBezTo>
                    <a:pt x="6760" y="13752"/>
                    <a:pt x="6806" y="13752"/>
                    <a:pt x="6875" y="13706"/>
                  </a:cubicBezTo>
                  <a:cubicBezTo>
                    <a:pt x="6921" y="13706"/>
                    <a:pt x="6898" y="13569"/>
                    <a:pt x="6852" y="13569"/>
                  </a:cubicBezTo>
                  <a:cubicBezTo>
                    <a:pt x="6806" y="13569"/>
                    <a:pt x="6737" y="13569"/>
                    <a:pt x="6691" y="13614"/>
                  </a:cubicBezTo>
                  <a:cubicBezTo>
                    <a:pt x="6691" y="13202"/>
                    <a:pt x="6668" y="12791"/>
                    <a:pt x="6668" y="12379"/>
                  </a:cubicBezTo>
                  <a:cubicBezTo>
                    <a:pt x="6691" y="12379"/>
                    <a:pt x="6691" y="12379"/>
                    <a:pt x="6714" y="12379"/>
                  </a:cubicBezTo>
                  <a:cubicBezTo>
                    <a:pt x="6760" y="12379"/>
                    <a:pt x="6760" y="12241"/>
                    <a:pt x="6714" y="12241"/>
                  </a:cubicBezTo>
                  <a:cubicBezTo>
                    <a:pt x="6691" y="12241"/>
                    <a:pt x="6691" y="12241"/>
                    <a:pt x="6668" y="12241"/>
                  </a:cubicBezTo>
                  <a:cubicBezTo>
                    <a:pt x="6645" y="10365"/>
                    <a:pt x="6622" y="8489"/>
                    <a:pt x="6622" y="6613"/>
                  </a:cubicBezTo>
                  <a:cubicBezTo>
                    <a:pt x="6622" y="6567"/>
                    <a:pt x="6576" y="6567"/>
                    <a:pt x="6576" y="6613"/>
                  </a:cubicBezTo>
                  <a:cubicBezTo>
                    <a:pt x="6576" y="8489"/>
                    <a:pt x="6576" y="10365"/>
                    <a:pt x="6599" y="12241"/>
                  </a:cubicBezTo>
                  <a:cubicBezTo>
                    <a:pt x="6507" y="12241"/>
                    <a:pt x="6392" y="12241"/>
                    <a:pt x="6300" y="12241"/>
                  </a:cubicBezTo>
                  <a:cubicBezTo>
                    <a:pt x="6300" y="11967"/>
                    <a:pt x="6300" y="11692"/>
                    <a:pt x="6300" y="11418"/>
                  </a:cubicBezTo>
                  <a:cubicBezTo>
                    <a:pt x="6346" y="11418"/>
                    <a:pt x="6415" y="11418"/>
                    <a:pt x="6461" y="11372"/>
                  </a:cubicBezTo>
                  <a:cubicBezTo>
                    <a:pt x="6507" y="11372"/>
                    <a:pt x="6507" y="11235"/>
                    <a:pt x="6461" y="11280"/>
                  </a:cubicBezTo>
                  <a:cubicBezTo>
                    <a:pt x="6415" y="11280"/>
                    <a:pt x="6346" y="11280"/>
                    <a:pt x="6300" y="11280"/>
                  </a:cubicBezTo>
                  <a:cubicBezTo>
                    <a:pt x="6300" y="11006"/>
                    <a:pt x="6277" y="10731"/>
                    <a:pt x="6277" y="10502"/>
                  </a:cubicBezTo>
                  <a:cubicBezTo>
                    <a:pt x="6392" y="10457"/>
                    <a:pt x="6484" y="10411"/>
                    <a:pt x="6553" y="10365"/>
                  </a:cubicBezTo>
                  <a:cubicBezTo>
                    <a:pt x="6576" y="10319"/>
                    <a:pt x="6576" y="10274"/>
                    <a:pt x="6553" y="10228"/>
                  </a:cubicBezTo>
                  <a:cubicBezTo>
                    <a:pt x="6553" y="10228"/>
                    <a:pt x="6553" y="10182"/>
                    <a:pt x="6553" y="10182"/>
                  </a:cubicBezTo>
                  <a:cubicBezTo>
                    <a:pt x="6530" y="10182"/>
                    <a:pt x="6507" y="10182"/>
                    <a:pt x="6484" y="10182"/>
                  </a:cubicBezTo>
                  <a:cubicBezTo>
                    <a:pt x="6484" y="10182"/>
                    <a:pt x="6484" y="10228"/>
                    <a:pt x="6484" y="10228"/>
                  </a:cubicBezTo>
                  <a:cubicBezTo>
                    <a:pt x="6461" y="10274"/>
                    <a:pt x="6484" y="10365"/>
                    <a:pt x="6530" y="10319"/>
                  </a:cubicBezTo>
                  <a:cubicBezTo>
                    <a:pt x="6484" y="10365"/>
                    <a:pt x="6392" y="10365"/>
                    <a:pt x="6277" y="10319"/>
                  </a:cubicBezTo>
                  <a:cubicBezTo>
                    <a:pt x="6277" y="9908"/>
                    <a:pt x="6277" y="9496"/>
                    <a:pt x="6277" y="9084"/>
                  </a:cubicBezTo>
                  <a:cubicBezTo>
                    <a:pt x="6323" y="9084"/>
                    <a:pt x="6369" y="9084"/>
                    <a:pt x="6438" y="9038"/>
                  </a:cubicBezTo>
                  <a:cubicBezTo>
                    <a:pt x="6484" y="9038"/>
                    <a:pt x="6484" y="8901"/>
                    <a:pt x="6438" y="8901"/>
                  </a:cubicBezTo>
                  <a:cubicBezTo>
                    <a:pt x="6369" y="8901"/>
                    <a:pt x="6323" y="8901"/>
                    <a:pt x="6277" y="8901"/>
                  </a:cubicBezTo>
                  <a:cubicBezTo>
                    <a:pt x="6277" y="8580"/>
                    <a:pt x="6277" y="8214"/>
                    <a:pt x="6277" y="7894"/>
                  </a:cubicBezTo>
                  <a:cubicBezTo>
                    <a:pt x="6300" y="7894"/>
                    <a:pt x="6300" y="7894"/>
                    <a:pt x="6300" y="7894"/>
                  </a:cubicBezTo>
                  <a:cubicBezTo>
                    <a:pt x="6346" y="7894"/>
                    <a:pt x="6346" y="7757"/>
                    <a:pt x="6300" y="7757"/>
                  </a:cubicBezTo>
                  <a:cubicBezTo>
                    <a:pt x="6300" y="7757"/>
                    <a:pt x="6277" y="7757"/>
                    <a:pt x="6277" y="7757"/>
                  </a:cubicBezTo>
                  <a:cubicBezTo>
                    <a:pt x="6277" y="7574"/>
                    <a:pt x="6277" y="7391"/>
                    <a:pt x="6277" y="7208"/>
                  </a:cubicBezTo>
                  <a:cubicBezTo>
                    <a:pt x="6323" y="7208"/>
                    <a:pt x="6392" y="7253"/>
                    <a:pt x="6438" y="7253"/>
                  </a:cubicBezTo>
                  <a:cubicBezTo>
                    <a:pt x="6484" y="7253"/>
                    <a:pt x="6484" y="7116"/>
                    <a:pt x="6438" y="7070"/>
                  </a:cubicBezTo>
                  <a:cubicBezTo>
                    <a:pt x="6392" y="7070"/>
                    <a:pt x="6323" y="7024"/>
                    <a:pt x="6277" y="7024"/>
                  </a:cubicBezTo>
                  <a:cubicBezTo>
                    <a:pt x="6277" y="6841"/>
                    <a:pt x="6277" y="6704"/>
                    <a:pt x="6277" y="6521"/>
                  </a:cubicBezTo>
                  <a:cubicBezTo>
                    <a:pt x="6277" y="6475"/>
                    <a:pt x="6231" y="6475"/>
                    <a:pt x="6231" y="6521"/>
                  </a:cubicBezTo>
                  <a:cubicBezTo>
                    <a:pt x="6231" y="6704"/>
                    <a:pt x="6231" y="6841"/>
                    <a:pt x="6231" y="7024"/>
                  </a:cubicBezTo>
                  <a:cubicBezTo>
                    <a:pt x="6115" y="6979"/>
                    <a:pt x="6000" y="6933"/>
                    <a:pt x="5885" y="6933"/>
                  </a:cubicBezTo>
                  <a:cubicBezTo>
                    <a:pt x="5885" y="6750"/>
                    <a:pt x="5885" y="6613"/>
                    <a:pt x="5885" y="6475"/>
                  </a:cubicBezTo>
                  <a:cubicBezTo>
                    <a:pt x="5885" y="6430"/>
                    <a:pt x="5839" y="6430"/>
                    <a:pt x="5839" y="6475"/>
                  </a:cubicBezTo>
                  <a:cubicBezTo>
                    <a:pt x="5816" y="6613"/>
                    <a:pt x="5816" y="6750"/>
                    <a:pt x="5816" y="6887"/>
                  </a:cubicBezTo>
                  <a:cubicBezTo>
                    <a:pt x="5609" y="6841"/>
                    <a:pt x="5402" y="6841"/>
                    <a:pt x="5171" y="6796"/>
                  </a:cubicBezTo>
                  <a:cubicBezTo>
                    <a:pt x="5171" y="6750"/>
                    <a:pt x="5171" y="6658"/>
                    <a:pt x="5171" y="6613"/>
                  </a:cubicBezTo>
                  <a:cubicBezTo>
                    <a:pt x="5171" y="6567"/>
                    <a:pt x="5148" y="6567"/>
                    <a:pt x="5148" y="6613"/>
                  </a:cubicBezTo>
                  <a:cubicBezTo>
                    <a:pt x="5148" y="6658"/>
                    <a:pt x="5148" y="6750"/>
                    <a:pt x="5148" y="6796"/>
                  </a:cubicBezTo>
                  <a:cubicBezTo>
                    <a:pt x="5079" y="6796"/>
                    <a:pt x="5010" y="6796"/>
                    <a:pt x="4941" y="6796"/>
                  </a:cubicBezTo>
                  <a:cubicBezTo>
                    <a:pt x="4941" y="6750"/>
                    <a:pt x="4941" y="6658"/>
                    <a:pt x="4941" y="6613"/>
                  </a:cubicBezTo>
                  <a:cubicBezTo>
                    <a:pt x="4964" y="6567"/>
                    <a:pt x="4918" y="6567"/>
                    <a:pt x="4918" y="6613"/>
                  </a:cubicBezTo>
                  <a:cubicBezTo>
                    <a:pt x="4918" y="6658"/>
                    <a:pt x="4918" y="6750"/>
                    <a:pt x="4918" y="6796"/>
                  </a:cubicBezTo>
                  <a:cubicBezTo>
                    <a:pt x="4688" y="6796"/>
                    <a:pt x="4480" y="6796"/>
                    <a:pt x="4250" y="6841"/>
                  </a:cubicBezTo>
                  <a:cubicBezTo>
                    <a:pt x="4250" y="6750"/>
                    <a:pt x="4250" y="6613"/>
                    <a:pt x="4227" y="6521"/>
                  </a:cubicBezTo>
                  <a:cubicBezTo>
                    <a:pt x="4227" y="6475"/>
                    <a:pt x="4204" y="6475"/>
                    <a:pt x="4204" y="6521"/>
                  </a:cubicBezTo>
                  <a:cubicBezTo>
                    <a:pt x="4227" y="7848"/>
                    <a:pt x="4250" y="9221"/>
                    <a:pt x="4273" y="10548"/>
                  </a:cubicBezTo>
                  <a:cubicBezTo>
                    <a:pt x="4250" y="10548"/>
                    <a:pt x="4227" y="10548"/>
                    <a:pt x="4181" y="10548"/>
                  </a:cubicBezTo>
                  <a:cubicBezTo>
                    <a:pt x="4158" y="10548"/>
                    <a:pt x="4158" y="10640"/>
                    <a:pt x="4181" y="10640"/>
                  </a:cubicBezTo>
                  <a:cubicBezTo>
                    <a:pt x="4227" y="10640"/>
                    <a:pt x="4250" y="10640"/>
                    <a:pt x="4273" y="10640"/>
                  </a:cubicBezTo>
                  <a:cubicBezTo>
                    <a:pt x="4273" y="10914"/>
                    <a:pt x="4296" y="11235"/>
                    <a:pt x="4296" y="11555"/>
                  </a:cubicBezTo>
                  <a:cubicBezTo>
                    <a:pt x="4204" y="11555"/>
                    <a:pt x="4112" y="11555"/>
                    <a:pt x="4043" y="11601"/>
                  </a:cubicBezTo>
                  <a:cubicBezTo>
                    <a:pt x="4043" y="11601"/>
                    <a:pt x="4020" y="11601"/>
                    <a:pt x="4020" y="11601"/>
                  </a:cubicBezTo>
                  <a:cubicBezTo>
                    <a:pt x="3997" y="9679"/>
                    <a:pt x="3928" y="7802"/>
                    <a:pt x="3905" y="5880"/>
                  </a:cubicBezTo>
                  <a:cubicBezTo>
                    <a:pt x="4872" y="5926"/>
                    <a:pt x="5885" y="6246"/>
                    <a:pt x="6852" y="5835"/>
                  </a:cubicBezTo>
                  <a:cubicBezTo>
                    <a:pt x="6852" y="5835"/>
                    <a:pt x="6875" y="5835"/>
                    <a:pt x="6875" y="5835"/>
                  </a:cubicBezTo>
                  <a:cubicBezTo>
                    <a:pt x="6898" y="10960"/>
                    <a:pt x="7037" y="16131"/>
                    <a:pt x="7129" y="21302"/>
                  </a:cubicBezTo>
                  <a:cubicBezTo>
                    <a:pt x="7129" y="21440"/>
                    <a:pt x="7244" y="21440"/>
                    <a:pt x="7221" y="21302"/>
                  </a:cubicBezTo>
                  <a:cubicBezTo>
                    <a:pt x="7152" y="15308"/>
                    <a:pt x="7152" y="9313"/>
                    <a:pt x="6944" y="3363"/>
                  </a:cubicBezTo>
                  <a:cubicBezTo>
                    <a:pt x="7244" y="3363"/>
                    <a:pt x="7566" y="3409"/>
                    <a:pt x="7866" y="3363"/>
                  </a:cubicBezTo>
                  <a:cubicBezTo>
                    <a:pt x="7958" y="3363"/>
                    <a:pt x="7958" y="3135"/>
                    <a:pt x="7866" y="3135"/>
                  </a:cubicBezTo>
                  <a:cubicBezTo>
                    <a:pt x="7866" y="3135"/>
                    <a:pt x="7866" y="3135"/>
                    <a:pt x="7843" y="3135"/>
                  </a:cubicBezTo>
                  <a:cubicBezTo>
                    <a:pt x="7843" y="2585"/>
                    <a:pt x="7796" y="1808"/>
                    <a:pt x="7889" y="1350"/>
                  </a:cubicBezTo>
                  <a:cubicBezTo>
                    <a:pt x="7981" y="755"/>
                    <a:pt x="8257" y="1030"/>
                    <a:pt x="8533" y="1075"/>
                  </a:cubicBezTo>
                  <a:cubicBezTo>
                    <a:pt x="8741" y="1075"/>
                    <a:pt x="9017" y="892"/>
                    <a:pt x="9224" y="984"/>
                  </a:cubicBezTo>
                  <a:cubicBezTo>
                    <a:pt x="9570" y="1121"/>
                    <a:pt x="9431" y="2448"/>
                    <a:pt x="9431" y="2952"/>
                  </a:cubicBezTo>
                  <a:cubicBezTo>
                    <a:pt x="9431" y="2997"/>
                    <a:pt x="9454" y="3089"/>
                    <a:pt x="9501" y="3089"/>
                  </a:cubicBezTo>
                  <a:cubicBezTo>
                    <a:pt x="9869" y="2997"/>
                    <a:pt x="10237" y="2997"/>
                    <a:pt x="10606" y="2997"/>
                  </a:cubicBezTo>
                  <a:cubicBezTo>
                    <a:pt x="10583" y="6704"/>
                    <a:pt x="10652" y="10365"/>
                    <a:pt x="10698" y="14026"/>
                  </a:cubicBezTo>
                  <a:cubicBezTo>
                    <a:pt x="10399" y="14072"/>
                    <a:pt x="10122" y="14118"/>
                    <a:pt x="9846" y="14163"/>
                  </a:cubicBezTo>
                  <a:cubicBezTo>
                    <a:pt x="9823" y="14163"/>
                    <a:pt x="9823" y="14163"/>
                    <a:pt x="9823" y="14163"/>
                  </a:cubicBezTo>
                  <a:cubicBezTo>
                    <a:pt x="9800" y="14163"/>
                    <a:pt x="9777" y="14163"/>
                    <a:pt x="9777" y="14209"/>
                  </a:cubicBezTo>
                  <a:cubicBezTo>
                    <a:pt x="9777" y="16543"/>
                    <a:pt x="9869" y="18923"/>
                    <a:pt x="9938" y="21257"/>
                  </a:cubicBezTo>
                  <a:cubicBezTo>
                    <a:pt x="9938" y="21394"/>
                    <a:pt x="10053" y="21394"/>
                    <a:pt x="10053" y="21257"/>
                  </a:cubicBezTo>
                  <a:cubicBezTo>
                    <a:pt x="10007" y="18923"/>
                    <a:pt x="9961" y="16589"/>
                    <a:pt x="9823" y="14301"/>
                  </a:cubicBezTo>
                  <a:cubicBezTo>
                    <a:pt x="9846" y="14301"/>
                    <a:pt x="9846" y="14301"/>
                    <a:pt x="9846" y="14301"/>
                  </a:cubicBezTo>
                  <a:cubicBezTo>
                    <a:pt x="10928" y="14346"/>
                    <a:pt x="12034" y="14209"/>
                    <a:pt x="13116" y="14163"/>
                  </a:cubicBezTo>
                  <a:cubicBezTo>
                    <a:pt x="13139" y="14163"/>
                    <a:pt x="13139" y="14163"/>
                    <a:pt x="13162" y="14163"/>
                  </a:cubicBezTo>
                  <a:cubicBezTo>
                    <a:pt x="13162" y="14163"/>
                    <a:pt x="13162" y="14163"/>
                    <a:pt x="13162" y="14163"/>
                  </a:cubicBezTo>
                  <a:cubicBezTo>
                    <a:pt x="13024" y="16497"/>
                    <a:pt x="13047" y="18831"/>
                    <a:pt x="13139" y="21165"/>
                  </a:cubicBezTo>
                  <a:cubicBezTo>
                    <a:pt x="13139" y="21348"/>
                    <a:pt x="13254" y="21348"/>
                    <a:pt x="13254" y="21165"/>
                  </a:cubicBezTo>
                  <a:cubicBezTo>
                    <a:pt x="13162" y="18831"/>
                    <a:pt x="13162" y="16497"/>
                    <a:pt x="13185" y="14163"/>
                  </a:cubicBezTo>
                  <a:cubicBezTo>
                    <a:pt x="13185" y="14118"/>
                    <a:pt x="13162" y="14118"/>
                    <a:pt x="13162" y="14163"/>
                  </a:cubicBezTo>
                  <a:cubicBezTo>
                    <a:pt x="13208" y="14072"/>
                    <a:pt x="13185" y="13889"/>
                    <a:pt x="13116" y="13935"/>
                  </a:cubicBezTo>
                  <a:cubicBezTo>
                    <a:pt x="12747" y="13935"/>
                    <a:pt x="12356" y="13935"/>
                    <a:pt x="11964" y="13980"/>
                  </a:cubicBezTo>
                  <a:cubicBezTo>
                    <a:pt x="11987" y="12653"/>
                    <a:pt x="11895" y="11280"/>
                    <a:pt x="11895" y="9953"/>
                  </a:cubicBezTo>
                  <a:cubicBezTo>
                    <a:pt x="11895" y="8626"/>
                    <a:pt x="11918" y="7345"/>
                    <a:pt x="11918" y="6018"/>
                  </a:cubicBezTo>
                  <a:cubicBezTo>
                    <a:pt x="13024" y="6063"/>
                    <a:pt x="14129" y="6063"/>
                    <a:pt x="15234" y="6063"/>
                  </a:cubicBezTo>
                  <a:cubicBezTo>
                    <a:pt x="15234" y="6063"/>
                    <a:pt x="15234" y="6063"/>
                    <a:pt x="15234" y="6063"/>
                  </a:cubicBezTo>
                  <a:cubicBezTo>
                    <a:pt x="15211" y="6979"/>
                    <a:pt x="15188" y="7894"/>
                    <a:pt x="15188" y="8809"/>
                  </a:cubicBezTo>
                  <a:cubicBezTo>
                    <a:pt x="14981" y="8809"/>
                    <a:pt x="14797" y="8809"/>
                    <a:pt x="14590" y="8901"/>
                  </a:cubicBezTo>
                  <a:cubicBezTo>
                    <a:pt x="14567" y="8946"/>
                    <a:pt x="14567" y="8992"/>
                    <a:pt x="14590" y="8992"/>
                  </a:cubicBezTo>
                  <a:cubicBezTo>
                    <a:pt x="14613" y="8992"/>
                    <a:pt x="14636" y="8992"/>
                    <a:pt x="14659" y="8992"/>
                  </a:cubicBezTo>
                  <a:cubicBezTo>
                    <a:pt x="14659" y="9038"/>
                    <a:pt x="14659" y="9038"/>
                    <a:pt x="14659" y="9038"/>
                  </a:cubicBezTo>
                  <a:cubicBezTo>
                    <a:pt x="14498" y="10960"/>
                    <a:pt x="14567" y="13019"/>
                    <a:pt x="14590" y="14941"/>
                  </a:cubicBezTo>
                  <a:cubicBezTo>
                    <a:pt x="14613" y="17046"/>
                    <a:pt x="14659" y="19152"/>
                    <a:pt x="14751" y="21257"/>
                  </a:cubicBezTo>
                  <a:cubicBezTo>
                    <a:pt x="14751" y="21348"/>
                    <a:pt x="14843" y="21348"/>
                    <a:pt x="14843" y="21257"/>
                  </a:cubicBezTo>
                  <a:cubicBezTo>
                    <a:pt x="14774" y="19197"/>
                    <a:pt x="14705" y="17184"/>
                    <a:pt x="14682" y="15124"/>
                  </a:cubicBezTo>
                  <a:cubicBezTo>
                    <a:pt x="14659" y="13111"/>
                    <a:pt x="14774" y="11052"/>
                    <a:pt x="14705" y="9038"/>
                  </a:cubicBezTo>
                  <a:cubicBezTo>
                    <a:pt x="14705" y="9038"/>
                    <a:pt x="14705" y="9038"/>
                    <a:pt x="14705" y="9038"/>
                  </a:cubicBezTo>
                  <a:cubicBezTo>
                    <a:pt x="15442" y="9267"/>
                    <a:pt x="16271" y="9038"/>
                    <a:pt x="17008" y="8992"/>
                  </a:cubicBezTo>
                  <a:cubicBezTo>
                    <a:pt x="16985" y="13111"/>
                    <a:pt x="17123" y="17321"/>
                    <a:pt x="17307" y="21440"/>
                  </a:cubicBezTo>
                  <a:cubicBezTo>
                    <a:pt x="17307" y="21577"/>
                    <a:pt x="17422" y="21577"/>
                    <a:pt x="17399" y="21440"/>
                  </a:cubicBezTo>
                  <a:cubicBezTo>
                    <a:pt x="17238" y="17275"/>
                    <a:pt x="17192" y="13111"/>
                    <a:pt x="17100" y="8901"/>
                  </a:cubicBezTo>
                  <a:cubicBezTo>
                    <a:pt x="17100" y="8901"/>
                    <a:pt x="17100" y="8901"/>
                    <a:pt x="17077" y="8855"/>
                  </a:cubicBezTo>
                  <a:cubicBezTo>
                    <a:pt x="17100" y="8809"/>
                    <a:pt x="17077" y="8718"/>
                    <a:pt x="17031" y="8718"/>
                  </a:cubicBezTo>
                  <a:cubicBezTo>
                    <a:pt x="16662" y="8763"/>
                    <a:pt x="16294" y="8763"/>
                    <a:pt x="15925" y="8809"/>
                  </a:cubicBezTo>
                  <a:cubicBezTo>
                    <a:pt x="15925" y="8443"/>
                    <a:pt x="15925" y="8077"/>
                    <a:pt x="15925" y="7711"/>
                  </a:cubicBezTo>
                  <a:cubicBezTo>
                    <a:pt x="15925" y="7482"/>
                    <a:pt x="15902" y="7253"/>
                    <a:pt x="15971" y="7116"/>
                  </a:cubicBezTo>
                  <a:cubicBezTo>
                    <a:pt x="16040" y="6979"/>
                    <a:pt x="16202" y="7070"/>
                    <a:pt x="16294" y="7070"/>
                  </a:cubicBezTo>
                  <a:cubicBezTo>
                    <a:pt x="16731" y="7116"/>
                    <a:pt x="17169" y="7162"/>
                    <a:pt x="17606" y="7162"/>
                  </a:cubicBezTo>
                  <a:cubicBezTo>
                    <a:pt x="17629" y="7162"/>
                    <a:pt x="17629" y="7162"/>
                    <a:pt x="17629" y="7162"/>
                  </a:cubicBezTo>
                  <a:cubicBezTo>
                    <a:pt x="17675" y="8260"/>
                    <a:pt x="17698" y="9404"/>
                    <a:pt x="17721" y="10502"/>
                  </a:cubicBezTo>
                  <a:cubicBezTo>
                    <a:pt x="17790" y="13980"/>
                    <a:pt x="17883" y="17458"/>
                    <a:pt x="18021" y="20936"/>
                  </a:cubicBezTo>
                  <a:cubicBezTo>
                    <a:pt x="18021" y="21074"/>
                    <a:pt x="18113" y="21074"/>
                    <a:pt x="18113" y="20936"/>
                  </a:cubicBezTo>
                  <a:cubicBezTo>
                    <a:pt x="17998" y="17458"/>
                    <a:pt x="17906" y="13980"/>
                    <a:pt x="17814" y="10502"/>
                  </a:cubicBezTo>
                  <a:cubicBezTo>
                    <a:pt x="17744" y="7070"/>
                    <a:pt x="17744" y="3592"/>
                    <a:pt x="17629" y="160"/>
                  </a:cubicBezTo>
                  <a:cubicBezTo>
                    <a:pt x="18343" y="343"/>
                    <a:pt x="19103" y="343"/>
                    <a:pt x="19817" y="297"/>
                  </a:cubicBezTo>
                  <a:cubicBezTo>
                    <a:pt x="19817" y="1808"/>
                    <a:pt x="19863" y="3318"/>
                    <a:pt x="19886" y="4828"/>
                  </a:cubicBezTo>
                  <a:cubicBezTo>
                    <a:pt x="19886" y="6384"/>
                    <a:pt x="19863" y="7940"/>
                    <a:pt x="19886" y="9496"/>
                  </a:cubicBezTo>
                  <a:cubicBezTo>
                    <a:pt x="19587" y="9496"/>
                    <a:pt x="19310" y="9496"/>
                    <a:pt x="19011" y="9496"/>
                  </a:cubicBezTo>
                  <a:cubicBezTo>
                    <a:pt x="19011" y="9496"/>
                    <a:pt x="19011" y="9496"/>
                    <a:pt x="18988" y="9541"/>
                  </a:cubicBezTo>
                  <a:cubicBezTo>
                    <a:pt x="18988" y="9496"/>
                    <a:pt x="18988" y="9496"/>
                    <a:pt x="18988" y="9450"/>
                  </a:cubicBezTo>
                  <a:cubicBezTo>
                    <a:pt x="18965" y="9404"/>
                    <a:pt x="18919" y="9404"/>
                    <a:pt x="18919" y="9496"/>
                  </a:cubicBezTo>
                  <a:cubicBezTo>
                    <a:pt x="18827" y="13340"/>
                    <a:pt x="18965" y="17321"/>
                    <a:pt x="19057" y="21165"/>
                  </a:cubicBezTo>
                  <a:cubicBezTo>
                    <a:pt x="19057" y="21302"/>
                    <a:pt x="19149" y="21302"/>
                    <a:pt x="19149" y="21165"/>
                  </a:cubicBezTo>
                  <a:cubicBezTo>
                    <a:pt x="19103" y="19243"/>
                    <a:pt x="19080" y="17275"/>
                    <a:pt x="19057" y="15353"/>
                  </a:cubicBezTo>
                  <a:cubicBezTo>
                    <a:pt x="19034" y="14346"/>
                    <a:pt x="19034" y="13385"/>
                    <a:pt x="19011" y="12424"/>
                  </a:cubicBezTo>
                  <a:cubicBezTo>
                    <a:pt x="19011" y="11921"/>
                    <a:pt x="19011" y="11418"/>
                    <a:pt x="19011" y="10960"/>
                  </a:cubicBezTo>
                  <a:cubicBezTo>
                    <a:pt x="19011" y="10823"/>
                    <a:pt x="19034" y="9770"/>
                    <a:pt x="19034" y="9816"/>
                  </a:cubicBezTo>
                  <a:cubicBezTo>
                    <a:pt x="19057" y="9816"/>
                    <a:pt x="19080" y="9770"/>
                    <a:pt x="19057" y="9770"/>
                  </a:cubicBezTo>
                  <a:cubicBezTo>
                    <a:pt x="19057" y="9724"/>
                    <a:pt x="19034" y="9679"/>
                    <a:pt x="19034" y="9633"/>
                  </a:cubicBezTo>
                  <a:cubicBezTo>
                    <a:pt x="19771" y="9770"/>
                    <a:pt x="20531" y="9724"/>
                    <a:pt x="21291" y="9724"/>
                  </a:cubicBezTo>
                  <a:cubicBezTo>
                    <a:pt x="21291" y="9724"/>
                    <a:pt x="21291" y="9724"/>
                    <a:pt x="21314" y="9724"/>
                  </a:cubicBezTo>
                  <a:cubicBezTo>
                    <a:pt x="21199" y="13523"/>
                    <a:pt x="21337" y="17413"/>
                    <a:pt x="21452" y="21165"/>
                  </a:cubicBezTo>
                  <a:cubicBezTo>
                    <a:pt x="21452" y="21302"/>
                    <a:pt x="21544" y="21302"/>
                    <a:pt x="21544" y="21165"/>
                  </a:cubicBezTo>
                  <a:cubicBezTo>
                    <a:pt x="21452" y="17367"/>
                    <a:pt x="21498" y="13477"/>
                    <a:pt x="21360" y="9633"/>
                  </a:cubicBezTo>
                  <a:close/>
                  <a:moveTo>
                    <a:pt x="6668" y="19106"/>
                  </a:moveTo>
                  <a:cubicBezTo>
                    <a:pt x="6553" y="19152"/>
                    <a:pt x="6461" y="19152"/>
                    <a:pt x="6369" y="19197"/>
                  </a:cubicBezTo>
                  <a:cubicBezTo>
                    <a:pt x="6369" y="18923"/>
                    <a:pt x="6346" y="18648"/>
                    <a:pt x="6346" y="18374"/>
                  </a:cubicBezTo>
                  <a:cubicBezTo>
                    <a:pt x="6461" y="18328"/>
                    <a:pt x="6553" y="18282"/>
                    <a:pt x="6645" y="18236"/>
                  </a:cubicBezTo>
                  <a:cubicBezTo>
                    <a:pt x="6645" y="18557"/>
                    <a:pt x="6645" y="18831"/>
                    <a:pt x="6668" y="19106"/>
                  </a:cubicBezTo>
                  <a:close/>
                  <a:moveTo>
                    <a:pt x="6645" y="18099"/>
                  </a:moveTo>
                  <a:cubicBezTo>
                    <a:pt x="6553" y="18099"/>
                    <a:pt x="6438" y="18145"/>
                    <a:pt x="6346" y="18191"/>
                  </a:cubicBezTo>
                  <a:cubicBezTo>
                    <a:pt x="6346" y="17870"/>
                    <a:pt x="6346" y="17596"/>
                    <a:pt x="6346" y="17275"/>
                  </a:cubicBezTo>
                  <a:cubicBezTo>
                    <a:pt x="6438" y="17230"/>
                    <a:pt x="6530" y="17184"/>
                    <a:pt x="6622" y="17138"/>
                  </a:cubicBezTo>
                  <a:cubicBezTo>
                    <a:pt x="6645" y="17458"/>
                    <a:pt x="6645" y="17779"/>
                    <a:pt x="6645" y="18099"/>
                  </a:cubicBezTo>
                  <a:close/>
                  <a:moveTo>
                    <a:pt x="6622" y="17001"/>
                  </a:moveTo>
                  <a:cubicBezTo>
                    <a:pt x="6530" y="17001"/>
                    <a:pt x="6438" y="17046"/>
                    <a:pt x="6346" y="17092"/>
                  </a:cubicBezTo>
                  <a:cubicBezTo>
                    <a:pt x="6346" y="16818"/>
                    <a:pt x="6323" y="16543"/>
                    <a:pt x="6323" y="16269"/>
                  </a:cubicBezTo>
                  <a:cubicBezTo>
                    <a:pt x="6415" y="16223"/>
                    <a:pt x="6484" y="16223"/>
                    <a:pt x="6553" y="16223"/>
                  </a:cubicBezTo>
                  <a:cubicBezTo>
                    <a:pt x="6599" y="16223"/>
                    <a:pt x="6599" y="16085"/>
                    <a:pt x="6553" y="16085"/>
                  </a:cubicBezTo>
                  <a:cubicBezTo>
                    <a:pt x="6484" y="16085"/>
                    <a:pt x="6415" y="16085"/>
                    <a:pt x="6323" y="16085"/>
                  </a:cubicBezTo>
                  <a:cubicBezTo>
                    <a:pt x="6323" y="15857"/>
                    <a:pt x="6323" y="15582"/>
                    <a:pt x="6323" y="15308"/>
                  </a:cubicBezTo>
                  <a:cubicBezTo>
                    <a:pt x="6415" y="15308"/>
                    <a:pt x="6530" y="15308"/>
                    <a:pt x="6622" y="15262"/>
                  </a:cubicBezTo>
                  <a:cubicBezTo>
                    <a:pt x="6622" y="15857"/>
                    <a:pt x="6622" y="16406"/>
                    <a:pt x="6622" y="17001"/>
                  </a:cubicBezTo>
                  <a:close/>
                  <a:moveTo>
                    <a:pt x="6622" y="15124"/>
                  </a:moveTo>
                  <a:cubicBezTo>
                    <a:pt x="6507" y="15124"/>
                    <a:pt x="6415" y="15124"/>
                    <a:pt x="6323" y="15124"/>
                  </a:cubicBezTo>
                  <a:cubicBezTo>
                    <a:pt x="6323" y="14713"/>
                    <a:pt x="6323" y="14301"/>
                    <a:pt x="6300" y="13843"/>
                  </a:cubicBezTo>
                  <a:cubicBezTo>
                    <a:pt x="6415" y="13843"/>
                    <a:pt x="6507" y="13797"/>
                    <a:pt x="6599" y="13797"/>
                  </a:cubicBezTo>
                  <a:cubicBezTo>
                    <a:pt x="6622" y="14255"/>
                    <a:pt x="6622" y="14667"/>
                    <a:pt x="6622" y="15124"/>
                  </a:cubicBezTo>
                  <a:close/>
                  <a:moveTo>
                    <a:pt x="6599" y="12424"/>
                  </a:moveTo>
                  <a:cubicBezTo>
                    <a:pt x="6599" y="12791"/>
                    <a:pt x="6599" y="13202"/>
                    <a:pt x="6599" y="13614"/>
                  </a:cubicBezTo>
                  <a:cubicBezTo>
                    <a:pt x="6507" y="13614"/>
                    <a:pt x="6415" y="13614"/>
                    <a:pt x="6300" y="13660"/>
                  </a:cubicBezTo>
                  <a:cubicBezTo>
                    <a:pt x="6300" y="13248"/>
                    <a:pt x="6300" y="12836"/>
                    <a:pt x="6300" y="12424"/>
                  </a:cubicBezTo>
                  <a:cubicBezTo>
                    <a:pt x="6392" y="12424"/>
                    <a:pt x="6507" y="12424"/>
                    <a:pt x="6599" y="12424"/>
                  </a:cubicBezTo>
                  <a:close/>
                  <a:moveTo>
                    <a:pt x="4780" y="13797"/>
                  </a:moveTo>
                  <a:cubicBezTo>
                    <a:pt x="4780" y="13843"/>
                    <a:pt x="4780" y="13889"/>
                    <a:pt x="4780" y="13935"/>
                  </a:cubicBezTo>
                  <a:cubicBezTo>
                    <a:pt x="4665" y="13935"/>
                    <a:pt x="4527" y="13980"/>
                    <a:pt x="4411" y="13980"/>
                  </a:cubicBezTo>
                  <a:cubicBezTo>
                    <a:pt x="4434" y="13569"/>
                    <a:pt x="4434" y="13157"/>
                    <a:pt x="4434" y="12745"/>
                  </a:cubicBezTo>
                  <a:cubicBezTo>
                    <a:pt x="4550" y="12699"/>
                    <a:pt x="4665" y="12699"/>
                    <a:pt x="4803" y="12653"/>
                  </a:cubicBezTo>
                  <a:cubicBezTo>
                    <a:pt x="4803" y="13019"/>
                    <a:pt x="4780" y="13431"/>
                    <a:pt x="4780" y="13797"/>
                  </a:cubicBezTo>
                  <a:close/>
                  <a:moveTo>
                    <a:pt x="4803" y="12516"/>
                  </a:moveTo>
                  <a:cubicBezTo>
                    <a:pt x="4665" y="12562"/>
                    <a:pt x="4550" y="12608"/>
                    <a:pt x="4434" y="12608"/>
                  </a:cubicBezTo>
                  <a:cubicBezTo>
                    <a:pt x="4434" y="12287"/>
                    <a:pt x="4434" y="11967"/>
                    <a:pt x="4434" y="11646"/>
                  </a:cubicBezTo>
                  <a:cubicBezTo>
                    <a:pt x="4550" y="11601"/>
                    <a:pt x="4688" y="11601"/>
                    <a:pt x="4803" y="11601"/>
                  </a:cubicBezTo>
                  <a:cubicBezTo>
                    <a:pt x="4803" y="11921"/>
                    <a:pt x="4803" y="12196"/>
                    <a:pt x="4803" y="12516"/>
                  </a:cubicBezTo>
                  <a:close/>
                  <a:moveTo>
                    <a:pt x="4803" y="11463"/>
                  </a:moveTo>
                  <a:cubicBezTo>
                    <a:pt x="4688" y="11463"/>
                    <a:pt x="4550" y="11509"/>
                    <a:pt x="4434" y="11509"/>
                  </a:cubicBezTo>
                  <a:cubicBezTo>
                    <a:pt x="4434" y="11235"/>
                    <a:pt x="4411" y="10914"/>
                    <a:pt x="4411" y="10594"/>
                  </a:cubicBezTo>
                  <a:cubicBezTo>
                    <a:pt x="4550" y="10594"/>
                    <a:pt x="4688" y="10594"/>
                    <a:pt x="4826" y="10594"/>
                  </a:cubicBezTo>
                  <a:cubicBezTo>
                    <a:pt x="4826" y="10869"/>
                    <a:pt x="4803" y="11143"/>
                    <a:pt x="4803" y="11463"/>
                  </a:cubicBezTo>
                  <a:close/>
                  <a:moveTo>
                    <a:pt x="4826" y="10457"/>
                  </a:moveTo>
                  <a:cubicBezTo>
                    <a:pt x="4688" y="10457"/>
                    <a:pt x="4550" y="10502"/>
                    <a:pt x="4411" y="10502"/>
                  </a:cubicBezTo>
                  <a:cubicBezTo>
                    <a:pt x="4411" y="10136"/>
                    <a:pt x="4388" y="9770"/>
                    <a:pt x="4388" y="9404"/>
                  </a:cubicBezTo>
                  <a:cubicBezTo>
                    <a:pt x="4388" y="9404"/>
                    <a:pt x="4388" y="9404"/>
                    <a:pt x="4411" y="9450"/>
                  </a:cubicBezTo>
                  <a:cubicBezTo>
                    <a:pt x="4411" y="9450"/>
                    <a:pt x="4411" y="9404"/>
                    <a:pt x="4411" y="9404"/>
                  </a:cubicBezTo>
                  <a:cubicBezTo>
                    <a:pt x="4457" y="9404"/>
                    <a:pt x="4711" y="9267"/>
                    <a:pt x="4803" y="9267"/>
                  </a:cubicBezTo>
                  <a:cubicBezTo>
                    <a:pt x="4803" y="9267"/>
                    <a:pt x="4826" y="9267"/>
                    <a:pt x="4849" y="9267"/>
                  </a:cubicBezTo>
                  <a:cubicBezTo>
                    <a:pt x="4849" y="9633"/>
                    <a:pt x="4826" y="10045"/>
                    <a:pt x="4826" y="10457"/>
                  </a:cubicBezTo>
                  <a:close/>
                  <a:moveTo>
                    <a:pt x="4849" y="9130"/>
                  </a:moveTo>
                  <a:cubicBezTo>
                    <a:pt x="4688" y="9175"/>
                    <a:pt x="4527" y="9221"/>
                    <a:pt x="4365" y="9267"/>
                  </a:cubicBezTo>
                  <a:cubicBezTo>
                    <a:pt x="4365" y="8946"/>
                    <a:pt x="4342" y="8626"/>
                    <a:pt x="4342" y="8352"/>
                  </a:cubicBezTo>
                  <a:cubicBezTo>
                    <a:pt x="4342" y="8352"/>
                    <a:pt x="4365" y="8306"/>
                    <a:pt x="4365" y="8260"/>
                  </a:cubicBezTo>
                  <a:cubicBezTo>
                    <a:pt x="4342" y="8260"/>
                    <a:pt x="4734" y="8123"/>
                    <a:pt x="4872" y="8077"/>
                  </a:cubicBezTo>
                  <a:cubicBezTo>
                    <a:pt x="4872" y="8443"/>
                    <a:pt x="4849" y="8763"/>
                    <a:pt x="4849" y="9130"/>
                  </a:cubicBezTo>
                  <a:close/>
                  <a:moveTo>
                    <a:pt x="4941" y="8077"/>
                  </a:moveTo>
                  <a:cubicBezTo>
                    <a:pt x="5010" y="8031"/>
                    <a:pt x="5079" y="8031"/>
                    <a:pt x="5148" y="8031"/>
                  </a:cubicBezTo>
                  <a:cubicBezTo>
                    <a:pt x="5148" y="8352"/>
                    <a:pt x="5148" y="8718"/>
                    <a:pt x="5148" y="9038"/>
                  </a:cubicBezTo>
                  <a:cubicBezTo>
                    <a:pt x="5056" y="9084"/>
                    <a:pt x="4987" y="9084"/>
                    <a:pt x="4918" y="9130"/>
                  </a:cubicBezTo>
                  <a:cubicBezTo>
                    <a:pt x="4918" y="8763"/>
                    <a:pt x="4918" y="8397"/>
                    <a:pt x="4941" y="8077"/>
                  </a:cubicBezTo>
                  <a:close/>
                  <a:moveTo>
                    <a:pt x="5148" y="9175"/>
                  </a:moveTo>
                  <a:cubicBezTo>
                    <a:pt x="5148" y="9587"/>
                    <a:pt x="5148" y="9999"/>
                    <a:pt x="5148" y="10411"/>
                  </a:cubicBezTo>
                  <a:cubicBezTo>
                    <a:pt x="5056" y="10411"/>
                    <a:pt x="4987" y="10457"/>
                    <a:pt x="4895" y="10457"/>
                  </a:cubicBezTo>
                  <a:cubicBezTo>
                    <a:pt x="4895" y="10045"/>
                    <a:pt x="4918" y="9633"/>
                    <a:pt x="4918" y="9221"/>
                  </a:cubicBezTo>
                  <a:cubicBezTo>
                    <a:pt x="4987" y="9221"/>
                    <a:pt x="5056" y="9221"/>
                    <a:pt x="5148" y="9175"/>
                  </a:cubicBezTo>
                  <a:close/>
                  <a:moveTo>
                    <a:pt x="5171" y="13843"/>
                  </a:moveTo>
                  <a:cubicBezTo>
                    <a:pt x="5056" y="13889"/>
                    <a:pt x="4964" y="13889"/>
                    <a:pt x="4872" y="13935"/>
                  </a:cubicBezTo>
                  <a:cubicBezTo>
                    <a:pt x="4872" y="13889"/>
                    <a:pt x="4872" y="13843"/>
                    <a:pt x="4872" y="13797"/>
                  </a:cubicBezTo>
                  <a:cubicBezTo>
                    <a:pt x="4872" y="13431"/>
                    <a:pt x="4872" y="13019"/>
                    <a:pt x="4872" y="12653"/>
                  </a:cubicBezTo>
                  <a:cubicBezTo>
                    <a:pt x="4964" y="12608"/>
                    <a:pt x="5056" y="12608"/>
                    <a:pt x="5148" y="12608"/>
                  </a:cubicBezTo>
                  <a:cubicBezTo>
                    <a:pt x="5171" y="12974"/>
                    <a:pt x="5171" y="13385"/>
                    <a:pt x="5171" y="13752"/>
                  </a:cubicBezTo>
                  <a:cubicBezTo>
                    <a:pt x="5171" y="13797"/>
                    <a:pt x="5171" y="13843"/>
                    <a:pt x="5171" y="13843"/>
                  </a:cubicBezTo>
                  <a:close/>
                  <a:moveTo>
                    <a:pt x="5148" y="10548"/>
                  </a:moveTo>
                  <a:cubicBezTo>
                    <a:pt x="5148" y="10823"/>
                    <a:pt x="5148" y="11097"/>
                    <a:pt x="5148" y="11418"/>
                  </a:cubicBezTo>
                  <a:cubicBezTo>
                    <a:pt x="5056" y="11418"/>
                    <a:pt x="4964" y="11418"/>
                    <a:pt x="4895" y="11463"/>
                  </a:cubicBezTo>
                  <a:cubicBezTo>
                    <a:pt x="4895" y="11143"/>
                    <a:pt x="4895" y="10869"/>
                    <a:pt x="4895" y="10548"/>
                  </a:cubicBezTo>
                  <a:cubicBezTo>
                    <a:pt x="4987" y="10548"/>
                    <a:pt x="5056" y="10548"/>
                    <a:pt x="5148" y="10548"/>
                  </a:cubicBezTo>
                  <a:close/>
                  <a:moveTo>
                    <a:pt x="5148" y="11555"/>
                  </a:moveTo>
                  <a:cubicBezTo>
                    <a:pt x="5148" y="11875"/>
                    <a:pt x="5148" y="12150"/>
                    <a:pt x="5148" y="12424"/>
                  </a:cubicBezTo>
                  <a:cubicBezTo>
                    <a:pt x="5056" y="12470"/>
                    <a:pt x="4964" y="12470"/>
                    <a:pt x="4872" y="12516"/>
                  </a:cubicBezTo>
                  <a:cubicBezTo>
                    <a:pt x="4872" y="12196"/>
                    <a:pt x="4872" y="11875"/>
                    <a:pt x="4872" y="11601"/>
                  </a:cubicBezTo>
                  <a:cubicBezTo>
                    <a:pt x="4964" y="11601"/>
                    <a:pt x="5056" y="11555"/>
                    <a:pt x="5148" y="11555"/>
                  </a:cubicBezTo>
                  <a:close/>
                  <a:moveTo>
                    <a:pt x="4872" y="14072"/>
                  </a:moveTo>
                  <a:cubicBezTo>
                    <a:pt x="4964" y="14026"/>
                    <a:pt x="5056" y="14026"/>
                    <a:pt x="5171" y="14026"/>
                  </a:cubicBezTo>
                  <a:cubicBezTo>
                    <a:pt x="5171" y="14438"/>
                    <a:pt x="5171" y="14804"/>
                    <a:pt x="5171" y="15216"/>
                  </a:cubicBezTo>
                  <a:cubicBezTo>
                    <a:pt x="5079" y="15216"/>
                    <a:pt x="4964" y="15216"/>
                    <a:pt x="4872" y="15216"/>
                  </a:cubicBezTo>
                  <a:cubicBezTo>
                    <a:pt x="4872" y="14850"/>
                    <a:pt x="4872" y="14438"/>
                    <a:pt x="4872" y="14072"/>
                  </a:cubicBezTo>
                  <a:close/>
                  <a:moveTo>
                    <a:pt x="4872" y="15353"/>
                  </a:moveTo>
                  <a:cubicBezTo>
                    <a:pt x="4964" y="15353"/>
                    <a:pt x="5079" y="15353"/>
                    <a:pt x="5171" y="15353"/>
                  </a:cubicBezTo>
                  <a:cubicBezTo>
                    <a:pt x="5171" y="15628"/>
                    <a:pt x="5171" y="15902"/>
                    <a:pt x="5171" y="16177"/>
                  </a:cubicBezTo>
                  <a:cubicBezTo>
                    <a:pt x="5079" y="16177"/>
                    <a:pt x="4964" y="16177"/>
                    <a:pt x="4872" y="16177"/>
                  </a:cubicBezTo>
                  <a:cubicBezTo>
                    <a:pt x="4872" y="15902"/>
                    <a:pt x="4872" y="15628"/>
                    <a:pt x="4872" y="15353"/>
                  </a:cubicBezTo>
                  <a:close/>
                  <a:moveTo>
                    <a:pt x="4872" y="16314"/>
                  </a:moveTo>
                  <a:cubicBezTo>
                    <a:pt x="4964" y="16314"/>
                    <a:pt x="5079" y="16314"/>
                    <a:pt x="5171" y="16314"/>
                  </a:cubicBezTo>
                  <a:cubicBezTo>
                    <a:pt x="5171" y="16680"/>
                    <a:pt x="5171" y="17046"/>
                    <a:pt x="5171" y="17413"/>
                  </a:cubicBezTo>
                  <a:cubicBezTo>
                    <a:pt x="5079" y="17413"/>
                    <a:pt x="4987" y="17413"/>
                    <a:pt x="4895" y="17413"/>
                  </a:cubicBezTo>
                  <a:cubicBezTo>
                    <a:pt x="4895" y="17046"/>
                    <a:pt x="4872" y="16680"/>
                    <a:pt x="4872" y="16314"/>
                  </a:cubicBezTo>
                  <a:close/>
                  <a:moveTo>
                    <a:pt x="4895" y="17550"/>
                  </a:moveTo>
                  <a:cubicBezTo>
                    <a:pt x="4987" y="17550"/>
                    <a:pt x="5079" y="17550"/>
                    <a:pt x="5171" y="17550"/>
                  </a:cubicBezTo>
                  <a:cubicBezTo>
                    <a:pt x="5171" y="17824"/>
                    <a:pt x="5171" y="18145"/>
                    <a:pt x="5171" y="18419"/>
                  </a:cubicBezTo>
                  <a:cubicBezTo>
                    <a:pt x="5079" y="18465"/>
                    <a:pt x="4987" y="18465"/>
                    <a:pt x="4895" y="18465"/>
                  </a:cubicBezTo>
                  <a:cubicBezTo>
                    <a:pt x="4895" y="18145"/>
                    <a:pt x="4895" y="17870"/>
                    <a:pt x="4895" y="17550"/>
                  </a:cubicBezTo>
                  <a:close/>
                  <a:moveTo>
                    <a:pt x="4895" y="18557"/>
                  </a:moveTo>
                  <a:cubicBezTo>
                    <a:pt x="4987" y="18557"/>
                    <a:pt x="5079" y="18557"/>
                    <a:pt x="5171" y="18557"/>
                  </a:cubicBezTo>
                  <a:cubicBezTo>
                    <a:pt x="5171" y="18877"/>
                    <a:pt x="5171" y="19197"/>
                    <a:pt x="5194" y="19518"/>
                  </a:cubicBezTo>
                  <a:cubicBezTo>
                    <a:pt x="5102" y="19518"/>
                    <a:pt x="4987" y="19518"/>
                    <a:pt x="4918" y="19472"/>
                  </a:cubicBezTo>
                  <a:cubicBezTo>
                    <a:pt x="4895" y="19197"/>
                    <a:pt x="4895" y="18877"/>
                    <a:pt x="4895" y="18557"/>
                  </a:cubicBezTo>
                  <a:close/>
                  <a:moveTo>
                    <a:pt x="4918" y="20341"/>
                  </a:moveTo>
                  <a:cubicBezTo>
                    <a:pt x="4918" y="20113"/>
                    <a:pt x="4918" y="19838"/>
                    <a:pt x="4918" y="19609"/>
                  </a:cubicBezTo>
                  <a:cubicBezTo>
                    <a:pt x="5010" y="19609"/>
                    <a:pt x="5102" y="19609"/>
                    <a:pt x="5194" y="19609"/>
                  </a:cubicBezTo>
                  <a:cubicBezTo>
                    <a:pt x="5194" y="19838"/>
                    <a:pt x="5194" y="20067"/>
                    <a:pt x="5194" y="20341"/>
                  </a:cubicBezTo>
                  <a:cubicBezTo>
                    <a:pt x="5102" y="20341"/>
                    <a:pt x="5010" y="20341"/>
                    <a:pt x="4918" y="20341"/>
                  </a:cubicBezTo>
                  <a:close/>
                  <a:moveTo>
                    <a:pt x="5194" y="8031"/>
                  </a:moveTo>
                  <a:cubicBezTo>
                    <a:pt x="5263" y="7985"/>
                    <a:pt x="5309" y="7985"/>
                    <a:pt x="5379" y="7985"/>
                  </a:cubicBezTo>
                  <a:cubicBezTo>
                    <a:pt x="5517" y="7940"/>
                    <a:pt x="5655" y="7940"/>
                    <a:pt x="5816" y="7940"/>
                  </a:cubicBezTo>
                  <a:cubicBezTo>
                    <a:pt x="5816" y="8260"/>
                    <a:pt x="5793" y="8580"/>
                    <a:pt x="5793" y="8946"/>
                  </a:cubicBezTo>
                  <a:cubicBezTo>
                    <a:pt x="5609" y="8946"/>
                    <a:pt x="5402" y="8992"/>
                    <a:pt x="5217" y="9038"/>
                  </a:cubicBezTo>
                  <a:cubicBezTo>
                    <a:pt x="5217" y="8718"/>
                    <a:pt x="5194" y="8352"/>
                    <a:pt x="5194" y="8031"/>
                  </a:cubicBezTo>
                  <a:close/>
                  <a:moveTo>
                    <a:pt x="5816" y="19380"/>
                  </a:moveTo>
                  <a:cubicBezTo>
                    <a:pt x="5632" y="19472"/>
                    <a:pt x="5448" y="19518"/>
                    <a:pt x="5286" y="19518"/>
                  </a:cubicBezTo>
                  <a:cubicBezTo>
                    <a:pt x="5286" y="19197"/>
                    <a:pt x="5286" y="18877"/>
                    <a:pt x="5286" y="18557"/>
                  </a:cubicBezTo>
                  <a:cubicBezTo>
                    <a:pt x="5448" y="18557"/>
                    <a:pt x="5632" y="18511"/>
                    <a:pt x="5793" y="18511"/>
                  </a:cubicBezTo>
                  <a:cubicBezTo>
                    <a:pt x="5816" y="18785"/>
                    <a:pt x="5816" y="19106"/>
                    <a:pt x="5816" y="19380"/>
                  </a:cubicBezTo>
                  <a:close/>
                  <a:moveTo>
                    <a:pt x="5217" y="9175"/>
                  </a:moveTo>
                  <a:cubicBezTo>
                    <a:pt x="5263" y="9175"/>
                    <a:pt x="5309" y="9175"/>
                    <a:pt x="5356" y="9175"/>
                  </a:cubicBezTo>
                  <a:cubicBezTo>
                    <a:pt x="5517" y="9130"/>
                    <a:pt x="5655" y="9130"/>
                    <a:pt x="5793" y="9084"/>
                  </a:cubicBezTo>
                  <a:cubicBezTo>
                    <a:pt x="5793" y="9496"/>
                    <a:pt x="5793" y="9908"/>
                    <a:pt x="5793" y="10319"/>
                  </a:cubicBezTo>
                  <a:cubicBezTo>
                    <a:pt x="5632" y="10365"/>
                    <a:pt x="5494" y="10365"/>
                    <a:pt x="5332" y="10365"/>
                  </a:cubicBezTo>
                  <a:cubicBezTo>
                    <a:pt x="5309" y="10411"/>
                    <a:pt x="5263" y="10411"/>
                    <a:pt x="5217" y="10411"/>
                  </a:cubicBezTo>
                  <a:cubicBezTo>
                    <a:pt x="5217" y="9999"/>
                    <a:pt x="5217" y="9587"/>
                    <a:pt x="5217" y="9175"/>
                  </a:cubicBezTo>
                  <a:close/>
                  <a:moveTo>
                    <a:pt x="5217" y="10548"/>
                  </a:moveTo>
                  <a:cubicBezTo>
                    <a:pt x="5356" y="10502"/>
                    <a:pt x="5471" y="10502"/>
                    <a:pt x="5609" y="10502"/>
                  </a:cubicBezTo>
                  <a:cubicBezTo>
                    <a:pt x="5655" y="10502"/>
                    <a:pt x="5724" y="10502"/>
                    <a:pt x="5793" y="10502"/>
                  </a:cubicBezTo>
                  <a:cubicBezTo>
                    <a:pt x="5793" y="10777"/>
                    <a:pt x="5770" y="11052"/>
                    <a:pt x="5770" y="11326"/>
                  </a:cubicBezTo>
                  <a:cubicBezTo>
                    <a:pt x="5586" y="11326"/>
                    <a:pt x="5402" y="11372"/>
                    <a:pt x="5217" y="11372"/>
                  </a:cubicBezTo>
                  <a:cubicBezTo>
                    <a:pt x="5217" y="11097"/>
                    <a:pt x="5217" y="10823"/>
                    <a:pt x="5217" y="10548"/>
                  </a:cubicBezTo>
                  <a:close/>
                  <a:moveTo>
                    <a:pt x="5217" y="11555"/>
                  </a:moveTo>
                  <a:cubicBezTo>
                    <a:pt x="5402" y="11555"/>
                    <a:pt x="5586" y="11509"/>
                    <a:pt x="5770" y="11509"/>
                  </a:cubicBezTo>
                  <a:cubicBezTo>
                    <a:pt x="5770" y="11784"/>
                    <a:pt x="5770" y="12058"/>
                    <a:pt x="5770" y="12333"/>
                  </a:cubicBezTo>
                  <a:cubicBezTo>
                    <a:pt x="5586" y="12333"/>
                    <a:pt x="5402" y="12379"/>
                    <a:pt x="5240" y="12424"/>
                  </a:cubicBezTo>
                  <a:cubicBezTo>
                    <a:pt x="5240" y="12150"/>
                    <a:pt x="5217" y="11830"/>
                    <a:pt x="5217" y="11555"/>
                  </a:cubicBezTo>
                  <a:close/>
                  <a:moveTo>
                    <a:pt x="5240" y="13752"/>
                  </a:moveTo>
                  <a:cubicBezTo>
                    <a:pt x="5240" y="13385"/>
                    <a:pt x="5240" y="12974"/>
                    <a:pt x="5240" y="12562"/>
                  </a:cubicBezTo>
                  <a:cubicBezTo>
                    <a:pt x="5402" y="12562"/>
                    <a:pt x="5586" y="12516"/>
                    <a:pt x="5770" y="12516"/>
                  </a:cubicBezTo>
                  <a:cubicBezTo>
                    <a:pt x="5770" y="12928"/>
                    <a:pt x="5770" y="13340"/>
                    <a:pt x="5770" y="13752"/>
                  </a:cubicBezTo>
                  <a:cubicBezTo>
                    <a:pt x="5586" y="13752"/>
                    <a:pt x="5425" y="13797"/>
                    <a:pt x="5240" y="13843"/>
                  </a:cubicBezTo>
                  <a:cubicBezTo>
                    <a:pt x="5240" y="13797"/>
                    <a:pt x="5240" y="13797"/>
                    <a:pt x="5240" y="13752"/>
                  </a:cubicBezTo>
                  <a:close/>
                  <a:moveTo>
                    <a:pt x="5240" y="14026"/>
                  </a:moveTo>
                  <a:cubicBezTo>
                    <a:pt x="5425" y="14026"/>
                    <a:pt x="5586" y="13980"/>
                    <a:pt x="5770" y="13980"/>
                  </a:cubicBezTo>
                  <a:cubicBezTo>
                    <a:pt x="5770" y="14346"/>
                    <a:pt x="5770" y="14758"/>
                    <a:pt x="5770" y="15170"/>
                  </a:cubicBezTo>
                  <a:cubicBezTo>
                    <a:pt x="5586" y="15170"/>
                    <a:pt x="5425" y="15216"/>
                    <a:pt x="5240" y="15216"/>
                  </a:cubicBezTo>
                  <a:cubicBezTo>
                    <a:pt x="5240" y="14804"/>
                    <a:pt x="5240" y="14438"/>
                    <a:pt x="5240" y="14026"/>
                  </a:cubicBezTo>
                  <a:close/>
                  <a:moveTo>
                    <a:pt x="5263" y="15353"/>
                  </a:moveTo>
                  <a:cubicBezTo>
                    <a:pt x="5425" y="15353"/>
                    <a:pt x="5586" y="15353"/>
                    <a:pt x="5770" y="15353"/>
                  </a:cubicBezTo>
                  <a:cubicBezTo>
                    <a:pt x="5770" y="15628"/>
                    <a:pt x="5770" y="15857"/>
                    <a:pt x="5770" y="16131"/>
                  </a:cubicBezTo>
                  <a:cubicBezTo>
                    <a:pt x="5609" y="16131"/>
                    <a:pt x="5425" y="16177"/>
                    <a:pt x="5263" y="16177"/>
                  </a:cubicBezTo>
                  <a:cubicBezTo>
                    <a:pt x="5263" y="15902"/>
                    <a:pt x="5263" y="15628"/>
                    <a:pt x="5263" y="15353"/>
                  </a:cubicBezTo>
                  <a:close/>
                  <a:moveTo>
                    <a:pt x="5263" y="16314"/>
                  </a:moveTo>
                  <a:cubicBezTo>
                    <a:pt x="5425" y="16314"/>
                    <a:pt x="5609" y="16314"/>
                    <a:pt x="5770" y="16314"/>
                  </a:cubicBezTo>
                  <a:cubicBezTo>
                    <a:pt x="5770" y="16635"/>
                    <a:pt x="5770" y="16955"/>
                    <a:pt x="5793" y="17275"/>
                  </a:cubicBezTo>
                  <a:cubicBezTo>
                    <a:pt x="5609" y="17321"/>
                    <a:pt x="5448" y="17367"/>
                    <a:pt x="5263" y="17367"/>
                  </a:cubicBezTo>
                  <a:cubicBezTo>
                    <a:pt x="5263" y="17046"/>
                    <a:pt x="5263" y="16680"/>
                    <a:pt x="5263" y="16314"/>
                  </a:cubicBezTo>
                  <a:close/>
                  <a:moveTo>
                    <a:pt x="5286" y="17550"/>
                  </a:moveTo>
                  <a:cubicBezTo>
                    <a:pt x="5448" y="17550"/>
                    <a:pt x="5609" y="17504"/>
                    <a:pt x="5793" y="17458"/>
                  </a:cubicBezTo>
                  <a:cubicBezTo>
                    <a:pt x="5793" y="17733"/>
                    <a:pt x="5793" y="18053"/>
                    <a:pt x="5793" y="18328"/>
                  </a:cubicBezTo>
                  <a:cubicBezTo>
                    <a:pt x="5632" y="18374"/>
                    <a:pt x="5448" y="18374"/>
                    <a:pt x="5286" y="18419"/>
                  </a:cubicBezTo>
                  <a:cubicBezTo>
                    <a:pt x="5286" y="18145"/>
                    <a:pt x="5286" y="17824"/>
                    <a:pt x="5286" y="17550"/>
                  </a:cubicBezTo>
                  <a:close/>
                  <a:moveTo>
                    <a:pt x="5286" y="20296"/>
                  </a:moveTo>
                  <a:cubicBezTo>
                    <a:pt x="5286" y="20067"/>
                    <a:pt x="5286" y="19838"/>
                    <a:pt x="5286" y="19609"/>
                  </a:cubicBezTo>
                  <a:cubicBezTo>
                    <a:pt x="5425" y="19563"/>
                    <a:pt x="5586" y="19518"/>
                    <a:pt x="5724" y="19518"/>
                  </a:cubicBezTo>
                  <a:cubicBezTo>
                    <a:pt x="5747" y="19472"/>
                    <a:pt x="5793" y="19472"/>
                    <a:pt x="5816" y="19472"/>
                  </a:cubicBezTo>
                  <a:cubicBezTo>
                    <a:pt x="5816" y="19746"/>
                    <a:pt x="5839" y="19975"/>
                    <a:pt x="5839" y="20250"/>
                  </a:cubicBezTo>
                  <a:cubicBezTo>
                    <a:pt x="5655" y="20250"/>
                    <a:pt x="5471" y="20296"/>
                    <a:pt x="5286" y="20296"/>
                  </a:cubicBezTo>
                  <a:close/>
                  <a:moveTo>
                    <a:pt x="5885" y="7940"/>
                  </a:moveTo>
                  <a:cubicBezTo>
                    <a:pt x="6000" y="7894"/>
                    <a:pt x="6092" y="7894"/>
                    <a:pt x="6208" y="7894"/>
                  </a:cubicBezTo>
                  <a:cubicBezTo>
                    <a:pt x="6208" y="8214"/>
                    <a:pt x="6208" y="8580"/>
                    <a:pt x="6208" y="8901"/>
                  </a:cubicBezTo>
                  <a:cubicBezTo>
                    <a:pt x="6092" y="8901"/>
                    <a:pt x="5977" y="8901"/>
                    <a:pt x="5885" y="8946"/>
                  </a:cubicBezTo>
                  <a:cubicBezTo>
                    <a:pt x="5885" y="8580"/>
                    <a:pt x="5885" y="8260"/>
                    <a:pt x="5885" y="7940"/>
                  </a:cubicBezTo>
                  <a:close/>
                  <a:moveTo>
                    <a:pt x="5931" y="18282"/>
                  </a:moveTo>
                  <a:cubicBezTo>
                    <a:pt x="5931" y="18008"/>
                    <a:pt x="5908" y="17733"/>
                    <a:pt x="5908" y="17413"/>
                  </a:cubicBezTo>
                  <a:cubicBezTo>
                    <a:pt x="6023" y="17413"/>
                    <a:pt x="6115" y="17367"/>
                    <a:pt x="6231" y="17321"/>
                  </a:cubicBezTo>
                  <a:cubicBezTo>
                    <a:pt x="6231" y="17641"/>
                    <a:pt x="6231" y="17916"/>
                    <a:pt x="6231" y="18191"/>
                  </a:cubicBezTo>
                  <a:cubicBezTo>
                    <a:pt x="6138" y="18236"/>
                    <a:pt x="6023" y="18282"/>
                    <a:pt x="5931" y="18282"/>
                  </a:cubicBezTo>
                  <a:close/>
                  <a:moveTo>
                    <a:pt x="6254" y="18419"/>
                  </a:moveTo>
                  <a:cubicBezTo>
                    <a:pt x="6254" y="18694"/>
                    <a:pt x="6254" y="18969"/>
                    <a:pt x="6254" y="19243"/>
                  </a:cubicBezTo>
                  <a:cubicBezTo>
                    <a:pt x="6138" y="19289"/>
                    <a:pt x="6023" y="19335"/>
                    <a:pt x="5908" y="19335"/>
                  </a:cubicBezTo>
                  <a:cubicBezTo>
                    <a:pt x="5908" y="19060"/>
                    <a:pt x="5908" y="18785"/>
                    <a:pt x="5931" y="18465"/>
                  </a:cubicBezTo>
                  <a:cubicBezTo>
                    <a:pt x="6023" y="18465"/>
                    <a:pt x="6138" y="18419"/>
                    <a:pt x="6254" y="18419"/>
                  </a:cubicBezTo>
                  <a:close/>
                  <a:moveTo>
                    <a:pt x="5908" y="17230"/>
                  </a:moveTo>
                  <a:cubicBezTo>
                    <a:pt x="5908" y="16909"/>
                    <a:pt x="5908" y="16589"/>
                    <a:pt x="5908" y="16314"/>
                  </a:cubicBezTo>
                  <a:cubicBezTo>
                    <a:pt x="6023" y="16269"/>
                    <a:pt x="6115" y="16269"/>
                    <a:pt x="6208" y="16269"/>
                  </a:cubicBezTo>
                  <a:cubicBezTo>
                    <a:pt x="6208" y="16543"/>
                    <a:pt x="6208" y="16863"/>
                    <a:pt x="6208" y="17138"/>
                  </a:cubicBezTo>
                  <a:cubicBezTo>
                    <a:pt x="6115" y="17184"/>
                    <a:pt x="6023" y="17230"/>
                    <a:pt x="5908" y="17230"/>
                  </a:cubicBezTo>
                  <a:close/>
                  <a:moveTo>
                    <a:pt x="5885" y="9084"/>
                  </a:moveTo>
                  <a:cubicBezTo>
                    <a:pt x="5977" y="9084"/>
                    <a:pt x="6092" y="9084"/>
                    <a:pt x="6208" y="9084"/>
                  </a:cubicBezTo>
                  <a:cubicBezTo>
                    <a:pt x="6208" y="9496"/>
                    <a:pt x="6185" y="9908"/>
                    <a:pt x="6185" y="10319"/>
                  </a:cubicBezTo>
                  <a:cubicBezTo>
                    <a:pt x="6092" y="10319"/>
                    <a:pt x="6000" y="10319"/>
                    <a:pt x="5954" y="10319"/>
                  </a:cubicBezTo>
                  <a:cubicBezTo>
                    <a:pt x="5885" y="10319"/>
                    <a:pt x="5885" y="10319"/>
                    <a:pt x="5885" y="10319"/>
                  </a:cubicBezTo>
                  <a:cubicBezTo>
                    <a:pt x="5885" y="9908"/>
                    <a:pt x="5885" y="9496"/>
                    <a:pt x="5885" y="9084"/>
                  </a:cubicBezTo>
                  <a:close/>
                  <a:moveTo>
                    <a:pt x="5885" y="10502"/>
                  </a:moveTo>
                  <a:cubicBezTo>
                    <a:pt x="5977" y="10502"/>
                    <a:pt x="6092" y="10502"/>
                    <a:pt x="6185" y="10502"/>
                  </a:cubicBezTo>
                  <a:cubicBezTo>
                    <a:pt x="6185" y="10777"/>
                    <a:pt x="6185" y="11006"/>
                    <a:pt x="6185" y="11280"/>
                  </a:cubicBezTo>
                  <a:cubicBezTo>
                    <a:pt x="6092" y="11280"/>
                    <a:pt x="6000" y="11280"/>
                    <a:pt x="5885" y="11280"/>
                  </a:cubicBezTo>
                  <a:cubicBezTo>
                    <a:pt x="5885" y="11052"/>
                    <a:pt x="5885" y="10777"/>
                    <a:pt x="5885" y="10502"/>
                  </a:cubicBezTo>
                  <a:close/>
                  <a:moveTo>
                    <a:pt x="5885" y="11509"/>
                  </a:moveTo>
                  <a:cubicBezTo>
                    <a:pt x="6000" y="11463"/>
                    <a:pt x="6092" y="11463"/>
                    <a:pt x="6185" y="11463"/>
                  </a:cubicBezTo>
                  <a:cubicBezTo>
                    <a:pt x="6185" y="11738"/>
                    <a:pt x="6185" y="12013"/>
                    <a:pt x="6185" y="12287"/>
                  </a:cubicBezTo>
                  <a:cubicBezTo>
                    <a:pt x="6092" y="12287"/>
                    <a:pt x="6000" y="12287"/>
                    <a:pt x="5908" y="12287"/>
                  </a:cubicBezTo>
                  <a:cubicBezTo>
                    <a:pt x="5885" y="12013"/>
                    <a:pt x="5885" y="11784"/>
                    <a:pt x="5885" y="11509"/>
                  </a:cubicBezTo>
                  <a:close/>
                  <a:moveTo>
                    <a:pt x="5908" y="12470"/>
                  </a:moveTo>
                  <a:cubicBezTo>
                    <a:pt x="6000" y="12470"/>
                    <a:pt x="6092" y="12470"/>
                    <a:pt x="6185" y="12424"/>
                  </a:cubicBezTo>
                  <a:cubicBezTo>
                    <a:pt x="6185" y="12836"/>
                    <a:pt x="6185" y="13248"/>
                    <a:pt x="6185" y="13660"/>
                  </a:cubicBezTo>
                  <a:cubicBezTo>
                    <a:pt x="6092" y="13660"/>
                    <a:pt x="6000" y="13706"/>
                    <a:pt x="5908" y="13706"/>
                  </a:cubicBezTo>
                  <a:cubicBezTo>
                    <a:pt x="5908" y="13294"/>
                    <a:pt x="5908" y="12882"/>
                    <a:pt x="5908" y="12470"/>
                  </a:cubicBezTo>
                  <a:close/>
                  <a:moveTo>
                    <a:pt x="5908" y="13935"/>
                  </a:moveTo>
                  <a:cubicBezTo>
                    <a:pt x="6000" y="13935"/>
                    <a:pt x="6092" y="13889"/>
                    <a:pt x="6185" y="13889"/>
                  </a:cubicBezTo>
                  <a:cubicBezTo>
                    <a:pt x="6185" y="14301"/>
                    <a:pt x="6185" y="14713"/>
                    <a:pt x="6185" y="15124"/>
                  </a:cubicBezTo>
                  <a:cubicBezTo>
                    <a:pt x="6092" y="15124"/>
                    <a:pt x="6000" y="15124"/>
                    <a:pt x="5908" y="15170"/>
                  </a:cubicBezTo>
                  <a:cubicBezTo>
                    <a:pt x="5908" y="14758"/>
                    <a:pt x="5908" y="14346"/>
                    <a:pt x="5908" y="13935"/>
                  </a:cubicBezTo>
                  <a:close/>
                  <a:moveTo>
                    <a:pt x="5908" y="15353"/>
                  </a:moveTo>
                  <a:cubicBezTo>
                    <a:pt x="6000" y="15353"/>
                    <a:pt x="6092" y="15353"/>
                    <a:pt x="6185" y="15353"/>
                  </a:cubicBezTo>
                  <a:cubicBezTo>
                    <a:pt x="6208" y="15582"/>
                    <a:pt x="6208" y="15857"/>
                    <a:pt x="6208" y="16085"/>
                  </a:cubicBezTo>
                  <a:cubicBezTo>
                    <a:pt x="6115" y="16085"/>
                    <a:pt x="6000" y="16131"/>
                    <a:pt x="5908" y="16131"/>
                  </a:cubicBezTo>
                  <a:cubicBezTo>
                    <a:pt x="5908" y="15857"/>
                    <a:pt x="5908" y="15582"/>
                    <a:pt x="5908" y="15353"/>
                  </a:cubicBezTo>
                  <a:close/>
                  <a:moveTo>
                    <a:pt x="6300" y="20250"/>
                  </a:moveTo>
                  <a:cubicBezTo>
                    <a:pt x="6161" y="20250"/>
                    <a:pt x="6046" y="20250"/>
                    <a:pt x="5908" y="20250"/>
                  </a:cubicBezTo>
                  <a:cubicBezTo>
                    <a:pt x="5908" y="19975"/>
                    <a:pt x="5908" y="19701"/>
                    <a:pt x="5908" y="19472"/>
                  </a:cubicBezTo>
                  <a:cubicBezTo>
                    <a:pt x="6023" y="19426"/>
                    <a:pt x="6161" y="19380"/>
                    <a:pt x="6277" y="19380"/>
                  </a:cubicBezTo>
                  <a:cubicBezTo>
                    <a:pt x="6277" y="19655"/>
                    <a:pt x="6277" y="19930"/>
                    <a:pt x="6300" y="20250"/>
                  </a:cubicBezTo>
                  <a:close/>
                  <a:moveTo>
                    <a:pt x="6231" y="7208"/>
                  </a:moveTo>
                  <a:cubicBezTo>
                    <a:pt x="6231" y="7391"/>
                    <a:pt x="6208" y="7574"/>
                    <a:pt x="6208" y="7757"/>
                  </a:cubicBezTo>
                  <a:cubicBezTo>
                    <a:pt x="6092" y="7757"/>
                    <a:pt x="6000" y="7757"/>
                    <a:pt x="5885" y="7757"/>
                  </a:cubicBezTo>
                  <a:cubicBezTo>
                    <a:pt x="5885" y="7528"/>
                    <a:pt x="5885" y="7345"/>
                    <a:pt x="5885" y="7116"/>
                  </a:cubicBezTo>
                  <a:cubicBezTo>
                    <a:pt x="6000" y="7162"/>
                    <a:pt x="6115" y="7162"/>
                    <a:pt x="6231" y="7208"/>
                  </a:cubicBezTo>
                  <a:close/>
                  <a:moveTo>
                    <a:pt x="5816" y="7116"/>
                  </a:moveTo>
                  <a:cubicBezTo>
                    <a:pt x="5816" y="7345"/>
                    <a:pt x="5816" y="7528"/>
                    <a:pt x="5816" y="7757"/>
                  </a:cubicBezTo>
                  <a:cubicBezTo>
                    <a:pt x="5609" y="7802"/>
                    <a:pt x="5402" y="7802"/>
                    <a:pt x="5194" y="7848"/>
                  </a:cubicBezTo>
                  <a:cubicBezTo>
                    <a:pt x="5194" y="7574"/>
                    <a:pt x="5194" y="7299"/>
                    <a:pt x="5194" y="6979"/>
                  </a:cubicBezTo>
                  <a:cubicBezTo>
                    <a:pt x="5402" y="7024"/>
                    <a:pt x="5609" y="7070"/>
                    <a:pt x="5816" y="7116"/>
                  </a:cubicBezTo>
                  <a:close/>
                  <a:moveTo>
                    <a:pt x="5148" y="6979"/>
                  </a:moveTo>
                  <a:cubicBezTo>
                    <a:pt x="5148" y="7299"/>
                    <a:pt x="5148" y="7574"/>
                    <a:pt x="5148" y="7894"/>
                  </a:cubicBezTo>
                  <a:cubicBezTo>
                    <a:pt x="5079" y="7894"/>
                    <a:pt x="5010" y="7940"/>
                    <a:pt x="4941" y="7940"/>
                  </a:cubicBezTo>
                  <a:cubicBezTo>
                    <a:pt x="4941" y="7619"/>
                    <a:pt x="4941" y="7299"/>
                    <a:pt x="4941" y="6979"/>
                  </a:cubicBezTo>
                  <a:cubicBezTo>
                    <a:pt x="5010" y="6979"/>
                    <a:pt x="5079" y="6979"/>
                    <a:pt x="5148" y="6979"/>
                  </a:cubicBezTo>
                  <a:close/>
                  <a:moveTo>
                    <a:pt x="4250" y="6933"/>
                  </a:moveTo>
                  <a:cubicBezTo>
                    <a:pt x="4480" y="6933"/>
                    <a:pt x="4688" y="6933"/>
                    <a:pt x="4918" y="6979"/>
                  </a:cubicBezTo>
                  <a:cubicBezTo>
                    <a:pt x="4895" y="7299"/>
                    <a:pt x="4895" y="7619"/>
                    <a:pt x="4872" y="7940"/>
                  </a:cubicBezTo>
                  <a:cubicBezTo>
                    <a:pt x="4688" y="8031"/>
                    <a:pt x="4503" y="8077"/>
                    <a:pt x="4319" y="8169"/>
                  </a:cubicBezTo>
                  <a:cubicBezTo>
                    <a:pt x="4296" y="7757"/>
                    <a:pt x="4273" y="7345"/>
                    <a:pt x="4250" y="6933"/>
                  </a:cubicBezTo>
                  <a:close/>
                  <a:moveTo>
                    <a:pt x="4043" y="11646"/>
                  </a:moveTo>
                  <a:cubicBezTo>
                    <a:pt x="4112" y="11646"/>
                    <a:pt x="4204" y="11646"/>
                    <a:pt x="4296" y="11646"/>
                  </a:cubicBezTo>
                  <a:cubicBezTo>
                    <a:pt x="4296" y="11967"/>
                    <a:pt x="4296" y="12333"/>
                    <a:pt x="4319" y="12653"/>
                  </a:cubicBezTo>
                  <a:cubicBezTo>
                    <a:pt x="4273" y="12653"/>
                    <a:pt x="4250" y="12653"/>
                    <a:pt x="4204" y="12699"/>
                  </a:cubicBezTo>
                  <a:cubicBezTo>
                    <a:pt x="4181" y="12699"/>
                    <a:pt x="4181" y="12791"/>
                    <a:pt x="4227" y="12791"/>
                  </a:cubicBezTo>
                  <a:cubicBezTo>
                    <a:pt x="4250" y="12791"/>
                    <a:pt x="4273" y="12791"/>
                    <a:pt x="4319" y="12745"/>
                  </a:cubicBezTo>
                  <a:cubicBezTo>
                    <a:pt x="4319" y="13157"/>
                    <a:pt x="4319" y="13569"/>
                    <a:pt x="4342" y="13980"/>
                  </a:cubicBezTo>
                  <a:cubicBezTo>
                    <a:pt x="4273" y="14026"/>
                    <a:pt x="4204" y="14026"/>
                    <a:pt x="4135" y="14026"/>
                  </a:cubicBezTo>
                  <a:cubicBezTo>
                    <a:pt x="4112" y="14026"/>
                    <a:pt x="4112" y="14118"/>
                    <a:pt x="4135" y="14118"/>
                  </a:cubicBezTo>
                  <a:cubicBezTo>
                    <a:pt x="4204" y="14072"/>
                    <a:pt x="4273" y="14072"/>
                    <a:pt x="4342" y="14072"/>
                  </a:cubicBezTo>
                  <a:cubicBezTo>
                    <a:pt x="4342" y="14301"/>
                    <a:pt x="4342" y="14484"/>
                    <a:pt x="4342" y="14713"/>
                  </a:cubicBezTo>
                  <a:cubicBezTo>
                    <a:pt x="4342" y="14758"/>
                    <a:pt x="4388" y="14758"/>
                    <a:pt x="4388" y="14713"/>
                  </a:cubicBezTo>
                  <a:cubicBezTo>
                    <a:pt x="4411" y="14484"/>
                    <a:pt x="4411" y="14301"/>
                    <a:pt x="4411" y="14072"/>
                  </a:cubicBezTo>
                  <a:cubicBezTo>
                    <a:pt x="4527" y="14072"/>
                    <a:pt x="4665" y="14072"/>
                    <a:pt x="4780" y="14072"/>
                  </a:cubicBezTo>
                  <a:cubicBezTo>
                    <a:pt x="4780" y="14758"/>
                    <a:pt x="4780" y="15491"/>
                    <a:pt x="4780" y="16177"/>
                  </a:cubicBezTo>
                  <a:cubicBezTo>
                    <a:pt x="4711" y="16177"/>
                    <a:pt x="4642" y="16223"/>
                    <a:pt x="4596" y="16223"/>
                  </a:cubicBezTo>
                  <a:cubicBezTo>
                    <a:pt x="4573" y="16223"/>
                    <a:pt x="4573" y="16223"/>
                    <a:pt x="4573" y="16223"/>
                  </a:cubicBezTo>
                  <a:cubicBezTo>
                    <a:pt x="4573" y="15948"/>
                    <a:pt x="4573" y="15719"/>
                    <a:pt x="4573" y="15445"/>
                  </a:cubicBezTo>
                  <a:cubicBezTo>
                    <a:pt x="4573" y="15353"/>
                    <a:pt x="4527" y="15353"/>
                    <a:pt x="4527" y="15399"/>
                  </a:cubicBezTo>
                  <a:cubicBezTo>
                    <a:pt x="4503" y="15353"/>
                    <a:pt x="4503" y="15353"/>
                    <a:pt x="4457" y="15353"/>
                  </a:cubicBezTo>
                  <a:cubicBezTo>
                    <a:pt x="4411" y="15353"/>
                    <a:pt x="4273" y="15353"/>
                    <a:pt x="4066" y="15353"/>
                  </a:cubicBezTo>
                  <a:cubicBezTo>
                    <a:pt x="4066" y="14118"/>
                    <a:pt x="4066" y="12882"/>
                    <a:pt x="4020" y="11646"/>
                  </a:cubicBezTo>
                  <a:cubicBezTo>
                    <a:pt x="4043" y="11646"/>
                    <a:pt x="4043" y="11646"/>
                    <a:pt x="4043" y="11646"/>
                  </a:cubicBezTo>
                  <a:close/>
                  <a:moveTo>
                    <a:pt x="4020" y="15399"/>
                  </a:moveTo>
                  <a:cubicBezTo>
                    <a:pt x="3628" y="15399"/>
                    <a:pt x="3030" y="15491"/>
                    <a:pt x="2431" y="15536"/>
                  </a:cubicBezTo>
                  <a:cubicBezTo>
                    <a:pt x="2454" y="15491"/>
                    <a:pt x="2454" y="15491"/>
                    <a:pt x="2454" y="15445"/>
                  </a:cubicBezTo>
                  <a:cubicBezTo>
                    <a:pt x="2454" y="15033"/>
                    <a:pt x="2431" y="10640"/>
                    <a:pt x="2500" y="10640"/>
                  </a:cubicBezTo>
                  <a:cubicBezTo>
                    <a:pt x="2523" y="10640"/>
                    <a:pt x="2546" y="10594"/>
                    <a:pt x="2546" y="10548"/>
                  </a:cubicBezTo>
                  <a:cubicBezTo>
                    <a:pt x="2753" y="10640"/>
                    <a:pt x="2961" y="10640"/>
                    <a:pt x="3145" y="10640"/>
                  </a:cubicBezTo>
                  <a:cubicBezTo>
                    <a:pt x="3375" y="10685"/>
                    <a:pt x="3628" y="10685"/>
                    <a:pt x="3859" y="10685"/>
                  </a:cubicBezTo>
                  <a:cubicBezTo>
                    <a:pt x="3882" y="12241"/>
                    <a:pt x="3928" y="13843"/>
                    <a:pt x="4020" y="15399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Freeform 20"/>
            <p:cNvSpPr/>
            <p:nvPr/>
          </p:nvSpPr>
          <p:spPr>
            <a:xfrm>
              <a:off x="1889730" y="1397507"/>
              <a:ext cx="42864" cy="617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4320" y="112"/>
                  </a:moveTo>
                  <a:cubicBezTo>
                    <a:pt x="4320" y="-38"/>
                    <a:pt x="0" y="-38"/>
                    <a:pt x="0" y="112"/>
                  </a:cubicBezTo>
                  <a:cubicBezTo>
                    <a:pt x="4320" y="7162"/>
                    <a:pt x="10800" y="14212"/>
                    <a:pt x="15120" y="21262"/>
                  </a:cubicBezTo>
                  <a:cubicBezTo>
                    <a:pt x="15120" y="21562"/>
                    <a:pt x="21600" y="21562"/>
                    <a:pt x="21600" y="21262"/>
                  </a:cubicBezTo>
                  <a:cubicBezTo>
                    <a:pt x="19440" y="14212"/>
                    <a:pt x="12960" y="7012"/>
                    <a:pt x="4320" y="11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3" name="Freeform 21"/>
            <p:cNvSpPr/>
            <p:nvPr/>
          </p:nvSpPr>
          <p:spPr>
            <a:xfrm>
              <a:off x="1971527" y="1400685"/>
              <a:ext cx="30917" cy="631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0" h="21490" fill="norm" stroke="1" extrusionOk="0">
                  <a:moveTo>
                    <a:pt x="5620" y="110"/>
                  </a:moveTo>
                  <a:cubicBezTo>
                    <a:pt x="5620" y="-37"/>
                    <a:pt x="220" y="-37"/>
                    <a:pt x="220" y="110"/>
                  </a:cubicBezTo>
                  <a:cubicBezTo>
                    <a:pt x="220" y="7163"/>
                    <a:pt x="-2480" y="14363"/>
                    <a:pt x="11020" y="21269"/>
                  </a:cubicBezTo>
                  <a:cubicBezTo>
                    <a:pt x="11020" y="21563"/>
                    <a:pt x="19120" y="21563"/>
                    <a:pt x="19120" y="21269"/>
                  </a:cubicBezTo>
                  <a:cubicBezTo>
                    <a:pt x="19120" y="14216"/>
                    <a:pt x="11020" y="7163"/>
                    <a:pt x="5620" y="11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Freeform 22"/>
            <p:cNvSpPr/>
            <p:nvPr/>
          </p:nvSpPr>
          <p:spPr>
            <a:xfrm>
              <a:off x="2036764" y="1400686"/>
              <a:ext cx="23084" cy="57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86" h="21519" fill="norm" stroke="1" extrusionOk="0">
                  <a:moveTo>
                    <a:pt x="6942" y="121"/>
                  </a:moveTo>
                  <a:cubicBezTo>
                    <a:pt x="6942" y="-40"/>
                    <a:pt x="4542" y="-40"/>
                    <a:pt x="2142" y="121"/>
                  </a:cubicBezTo>
                  <a:cubicBezTo>
                    <a:pt x="-258" y="4151"/>
                    <a:pt x="-258" y="8020"/>
                    <a:pt x="2142" y="12050"/>
                  </a:cubicBezTo>
                  <a:cubicBezTo>
                    <a:pt x="2142" y="14951"/>
                    <a:pt x="-5058" y="18497"/>
                    <a:pt x="6942" y="21399"/>
                  </a:cubicBezTo>
                  <a:cubicBezTo>
                    <a:pt x="6942" y="21560"/>
                    <a:pt x="11742" y="21560"/>
                    <a:pt x="11742" y="21399"/>
                  </a:cubicBezTo>
                  <a:cubicBezTo>
                    <a:pt x="16542" y="14467"/>
                    <a:pt x="6942" y="7053"/>
                    <a:pt x="6942" y="12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Freeform 23"/>
            <p:cNvSpPr/>
            <p:nvPr/>
          </p:nvSpPr>
          <p:spPr>
            <a:xfrm>
              <a:off x="2118330" y="1370522"/>
              <a:ext cx="35527" cy="597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03" h="21508" fill="norm" stroke="1" extrusionOk="0">
                  <a:moveTo>
                    <a:pt x="12960" y="116"/>
                  </a:moveTo>
                  <a:cubicBezTo>
                    <a:pt x="12960" y="-39"/>
                    <a:pt x="8640" y="-39"/>
                    <a:pt x="8640" y="116"/>
                  </a:cubicBezTo>
                  <a:cubicBezTo>
                    <a:pt x="8640" y="7265"/>
                    <a:pt x="0" y="14257"/>
                    <a:pt x="0" y="21250"/>
                  </a:cubicBezTo>
                  <a:cubicBezTo>
                    <a:pt x="0" y="21561"/>
                    <a:pt x="4320" y="21561"/>
                    <a:pt x="6480" y="21406"/>
                  </a:cubicBezTo>
                  <a:cubicBezTo>
                    <a:pt x="21600" y="14568"/>
                    <a:pt x="19440" y="7109"/>
                    <a:pt x="12960" y="11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" name="Freeform 24"/>
            <p:cNvSpPr/>
            <p:nvPr/>
          </p:nvSpPr>
          <p:spPr>
            <a:xfrm>
              <a:off x="2212018" y="1393823"/>
              <a:ext cx="21455" cy="586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64" h="21442" fill="norm" stroke="1" extrusionOk="0">
                  <a:moveTo>
                    <a:pt x="8914" y="236"/>
                  </a:moveTo>
                  <a:cubicBezTo>
                    <a:pt x="5828" y="-79"/>
                    <a:pt x="2742" y="-79"/>
                    <a:pt x="2742" y="236"/>
                  </a:cubicBezTo>
                  <a:cubicBezTo>
                    <a:pt x="2742" y="7174"/>
                    <a:pt x="-3429" y="14268"/>
                    <a:pt x="2742" y="21206"/>
                  </a:cubicBezTo>
                  <a:cubicBezTo>
                    <a:pt x="2742" y="21521"/>
                    <a:pt x="8914" y="21521"/>
                    <a:pt x="12000" y="21206"/>
                  </a:cubicBezTo>
                  <a:cubicBezTo>
                    <a:pt x="18171" y="14268"/>
                    <a:pt x="15085" y="7174"/>
                    <a:pt x="8914" y="23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Freeform 25"/>
            <p:cNvSpPr/>
            <p:nvPr/>
          </p:nvSpPr>
          <p:spPr>
            <a:xfrm>
              <a:off x="2283361" y="1370521"/>
              <a:ext cx="23288" cy="627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402" h="21489" fill="norm" stroke="1" extrusionOk="0">
                  <a:moveTo>
                    <a:pt x="6179" y="111"/>
                  </a:moveTo>
                  <a:cubicBezTo>
                    <a:pt x="6179" y="-37"/>
                    <a:pt x="779" y="-37"/>
                    <a:pt x="779" y="111"/>
                  </a:cubicBezTo>
                  <a:cubicBezTo>
                    <a:pt x="3479" y="7212"/>
                    <a:pt x="-1921" y="14166"/>
                    <a:pt x="779" y="21267"/>
                  </a:cubicBezTo>
                  <a:cubicBezTo>
                    <a:pt x="779" y="21563"/>
                    <a:pt x="6179" y="21563"/>
                    <a:pt x="6179" y="21267"/>
                  </a:cubicBezTo>
                  <a:cubicBezTo>
                    <a:pt x="19679" y="14314"/>
                    <a:pt x="14279" y="7064"/>
                    <a:pt x="6179" y="11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Freeform 26"/>
            <p:cNvSpPr/>
            <p:nvPr/>
          </p:nvSpPr>
          <p:spPr>
            <a:xfrm>
              <a:off x="2352146" y="1354645"/>
              <a:ext cx="24097" cy="601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661" h="21523" fill="norm" stroke="1" extrusionOk="0">
                  <a:moveTo>
                    <a:pt x="8143" y="115"/>
                  </a:moveTo>
                  <a:cubicBezTo>
                    <a:pt x="8143" y="-39"/>
                    <a:pt x="3343" y="-39"/>
                    <a:pt x="3343" y="115"/>
                  </a:cubicBezTo>
                  <a:cubicBezTo>
                    <a:pt x="943" y="7212"/>
                    <a:pt x="-3857" y="14310"/>
                    <a:pt x="5743" y="21407"/>
                  </a:cubicBezTo>
                  <a:cubicBezTo>
                    <a:pt x="5743" y="21561"/>
                    <a:pt x="10543" y="21561"/>
                    <a:pt x="10543" y="21407"/>
                  </a:cubicBezTo>
                  <a:cubicBezTo>
                    <a:pt x="17743" y="14310"/>
                    <a:pt x="10543" y="7212"/>
                    <a:pt x="8143" y="11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" name="Freeform 27"/>
            <p:cNvSpPr/>
            <p:nvPr/>
          </p:nvSpPr>
          <p:spPr>
            <a:xfrm>
              <a:off x="2757581" y="900620"/>
              <a:ext cx="426987" cy="111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558" fill="norm" stroke="1" extrusionOk="0">
                  <a:moveTo>
                    <a:pt x="21114" y="20072"/>
                  </a:moveTo>
                  <a:cubicBezTo>
                    <a:pt x="20682" y="20072"/>
                    <a:pt x="20034" y="20072"/>
                    <a:pt x="19602" y="20072"/>
                  </a:cubicBezTo>
                  <a:cubicBezTo>
                    <a:pt x="19386" y="18314"/>
                    <a:pt x="19386" y="16556"/>
                    <a:pt x="19386" y="14798"/>
                  </a:cubicBezTo>
                  <a:cubicBezTo>
                    <a:pt x="19386" y="14798"/>
                    <a:pt x="19602" y="14798"/>
                    <a:pt x="19818" y="14798"/>
                  </a:cubicBezTo>
                  <a:cubicBezTo>
                    <a:pt x="20034" y="14798"/>
                    <a:pt x="20034" y="14546"/>
                    <a:pt x="19602" y="14546"/>
                  </a:cubicBezTo>
                  <a:cubicBezTo>
                    <a:pt x="19602" y="14546"/>
                    <a:pt x="19386" y="14546"/>
                    <a:pt x="19386" y="14546"/>
                  </a:cubicBezTo>
                  <a:cubicBezTo>
                    <a:pt x="19170" y="14212"/>
                    <a:pt x="19170" y="13793"/>
                    <a:pt x="19170" y="13458"/>
                  </a:cubicBezTo>
                  <a:cubicBezTo>
                    <a:pt x="19386" y="13374"/>
                    <a:pt x="19602" y="13374"/>
                    <a:pt x="19818" y="13374"/>
                  </a:cubicBezTo>
                  <a:cubicBezTo>
                    <a:pt x="20034" y="13374"/>
                    <a:pt x="20034" y="13207"/>
                    <a:pt x="19602" y="13207"/>
                  </a:cubicBezTo>
                  <a:cubicBezTo>
                    <a:pt x="19602" y="13207"/>
                    <a:pt x="19386" y="13207"/>
                    <a:pt x="19170" y="13207"/>
                  </a:cubicBezTo>
                  <a:cubicBezTo>
                    <a:pt x="19170" y="12119"/>
                    <a:pt x="18954" y="10946"/>
                    <a:pt x="18954" y="9858"/>
                  </a:cubicBezTo>
                  <a:cubicBezTo>
                    <a:pt x="19170" y="9858"/>
                    <a:pt x="19170" y="9858"/>
                    <a:pt x="19386" y="9858"/>
                  </a:cubicBezTo>
                  <a:cubicBezTo>
                    <a:pt x="19818" y="9774"/>
                    <a:pt x="19818" y="9607"/>
                    <a:pt x="19386" y="9607"/>
                  </a:cubicBezTo>
                  <a:cubicBezTo>
                    <a:pt x="19170" y="9607"/>
                    <a:pt x="18954" y="9607"/>
                    <a:pt x="18738" y="9607"/>
                  </a:cubicBezTo>
                  <a:cubicBezTo>
                    <a:pt x="18738" y="8016"/>
                    <a:pt x="18306" y="6342"/>
                    <a:pt x="18090" y="4667"/>
                  </a:cubicBezTo>
                  <a:cubicBezTo>
                    <a:pt x="18306" y="4667"/>
                    <a:pt x="18522" y="4667"/>
                    <a:pt x="18522" y="4667"/>
                  </a:cubicBezTo>
                  <a:cubicBezTo>
                    <a:pt x="18954" y="4667"/>
                    <a:pt x="18738" y="4500"/>
                    <a:pt x="18522" y="4500"/>
                  </a:cubicBezTo>
                  <a:cubicBezTo>
                    <a:pt x="18306" y="4500"/>
                    <a:pt x="18306" y="4500"/>
                    <a:pt x="18090" y="4500"/>
                  </a:cubicBezTo>
                  <a:cubicBezTo>
                    <a:pt x="17874" y="3495"/>
                    <a:pt x="17658" y="2407"/>
                    <a:pt x="17442" y="1402"/>
                  </a:cubicBezTo>
                  <a:cubicBezTo>
                    <a:pt x="17874" y="1402"/>
                    <a:pt x="17658" y="1235"/>
                    <a:pt x="17442" y="1151"/>
                  </a:cubicBezTo>
                  <a:cubicBezTo>
                    <a:pt x="17226" y="900"/>
                    <a:pt x="17226" y="565"/>
                    <a:pt x="17226" y="314"/>
                  </a:cubicBezTo>
                  <a:cubicBezTo>
                    <a:pt x="17226" y="230"/>
                    <a:pt x="16794" y="230"/>
                    <a:pt x="16794" y="314"/>
                  </a:cubicBezTo>
                  <a:cubicBezTo>
                    <a:pt x="17010" y="565"/>
                    <a:pt x="17010" y="900"/>
                    <a:pt x="17010" y="1151"/>
                  </a:cubicBezTo>
                  <a:cubicBezTo>
                    <a:pt x="15714" y="1151"/>
                    <a:pt x="14418" y="1067"/>
                    <a:pt x="12906" y="1067"/>
                  </a:cubicBezTo>
                  <a:cubicBezTo>
                    <a:pt x="12906" y="900"/>
                    <a:pt x="12906" y="732"/>
                    <a:pt x="12906" y="481"/>
                  </a:cubicBezTo>
                  <a:cubicBezTo>
                    <a:pt x="12906" y="398"/>
                    <a:pt x="12474" y="398"/>
                    <a:pt x="12474" y="481"/>
                  </a:cubicBezTo>
                  <a:cubicBezTo>
                    <a:pt x="12474" y="732"/>
                    <a:pt x="12474" y="900"/>
                    <a:pt x="12474" y="1067"/>
                  </a:cubicBezTo>
                  <a:cubicBezTo>
                    <a:pt x="11178" y="1067"/>
                    <a:pt x="9666" y="1151"/>
                    <a:pt x="8370" y="1151"/>
                  </a:cubicBezTo>
                  <a:cubicBezTo>
                    <a:pt x="8154" y="816"/>
                    <a:pt x="8154" y="398"/>
                    <a:pt x="8154" y="63"/>
                  </a:cubicBezTo>
                  <a:cubicBezTo>
                    <a:pt x="8154" y="-21"/>
                    <a:pt x="7722" y="-21"/>
                    <a:pt x="7722" y="63"/>
                  </a:cubicBezTo>
                  <a:cubicBezTo>
                    <a:pt x="7938" y="481"/>
                    <a:pt x="7938" y="816"/>
                    <a:pt x="7938" y="1235"/>
                  </a:cubicBezTo>
                  <a:cubicBezTo>
                    <a:pt x="6858" y="1235"/>
                    <a:pt x="5562" y="1319"/>
                    <a:pt x="4482" y="1402"/>
                  </a:cubicBezTo>
                  <a:cubicBezTo>
                    <a:pt x="4482" y="1235"/>
                    <a:pt x="4482" y="984"/>
                    <a:pt x="4482" y="816"/>
                  </a:cubicBezTo>
                  <a:cubicBezTo>
                    <a:pt x="4482" y="816"/>
                    <a:pt x="4266" y="816"/>
                    <a:pt x="4266" y="816"/>
                  </a:cubicBezTo>
                  <a:cubicBezTo>
                    <a:pt x="4266" y="1067"/>
                    <a:pt x="4266" y="1235"/>
                    <a:pt x="4266" y="1402"/>
                  </a:cubicBezTo>
                  <a:cubicBezTo>
                    <a:pt x="3618" y="1486"/>
                    <a:pt x="2970" y="1486"/>
                    <a:pt x="2106" y="1570"/>
                  </a:cubicBezTo>
                  <a:cubicBezTo>
                    <a:pt x="2106" y="1151"/>
                    <a:pt x="2106" y="816"/>
                    <a:pt x="2106" y="398"/>
                  </a:cubicBezTo>
                  <a:cubicBezTo>
                    <a:pt x="2106" y="314"/>
                    <a:pt x="1890" y="314"/>
                    <a:pt x="1890" y="398"/>
                  </a:cubicBezTo>
                  <a:cubicBezTo>
                    <a:pt x="1674" y="1486"/>
                    <a:pt x="1674" y="2574"/>
                    <a:pt x="1674" y="3663"/>
                  </a:cubicBezTo>
                  <a:cubicBezTo>
                    <a:pt x="1458" y="3663"/>
                    <a:pt x="1458" y="3663"/>
                    <a:pt x="1242" y="3663"/>
                  </a:cubicBezTo>
                  <a:cubicBezTo>
                    <a:pt x="1026" y="3663"/>
                    <a:pt x="1026" y="3830"/>
                    <a:pt x="1242" y="3746"/>
                  </a:cubicBezTo>
                  <a:cubicBezTo>
                    <a:pt x="1458" y="3746"/>
                    <a:pt x="1458" y="3746"/>
                    <a:pt x="1674" y="3746"/>
                  </a:cubicBezTo>
                  <a:cubicBezTo>
                    <a:pt x="1458" y="5337"/>
                    <a:pt x="1458" y="6928"/>
                    <a:pt x="1458" y="8519"/>
                  </a:cubicBezTo>
                  <a:cubicBezTo>
                    <a:pt x="1242" y="8519"/>
                    <a:pt x="810" y="8519"/>
                    <a:pt x="594" y="8519"/>
                  </a:cubicBezTo>
                  <a:cubicBezTo>
                    <a:pt x="594" y="8519"/>
                    <a:pt x="594" y="8602"/>
                    <a:pt x="594" y="8602"/>
                  </a:cubicBezTo>
                  <a:cubicBezTo>
                    <a:pt x="810" y="8602"/>
                    <a:pt x="1242" y="8602"/>
                    <a:pt x="1458" y="8602"/>
                  </a:cubicBezTo>
                  <a:cubicBezTo>
                    <a:pt x="1458" y="9607"/>
                    <a:pt x="1458" y="10612"/>
                    <a:pt x="1242" y="11700"/>
                  </a:cubicBezTo>
                  <a:cubicBezTo>
                    <a:pt x="1242" y="11700"/>
                    <a:pt x="1242" y="11700"/>
                    <a:pt x="1026" y="11700"/>
                  </a:cubicBezTo>
                  <a:cubicBezTo>
                    <a:pt x="810" y="11700"/>
                    <a:pt x="810" y="11784"/>
                    <a:pt x="1026" y="11784"/>
                  </a:cubicBezTo>
                  <a:cubicBezTo>
                    <a:pt x="1242" y="11784"/>
                    <a:pt x="1242" y="11784"/>
                    <a:pt x="1242" y="11784"/>
                  </a:cubicBezTo>
                  <a:cubicBezTo>
                    <a:pt x="1242" y="12453"/>
                    <a:pt x="1242" y="13123"/>
                    <a:pt x="1242" y="13709"/>
                  </a:cubicBezTo>
                  <a:cubicBezTo>
                    <a:pt x="1242" y="13709"/>
                    <a:pt x="1242" y="13709"/>
                    <a:pt x="1242" y="13709"/>
                  </a:cubicBezTo>
                  <a:cubicBezTo>
                    <a:pt x="1026" y="13709"/>
                    <a:pt x="1026" y="13877"/>
                    <a:pt x="1242" y="13877"/>
                  </a:cubicBezTo>
                  <a:cubicBezTo>
                    <a:pt x="1242" y="13877"/>
                    <a:pt x="1242" y="13877"/>
                    <a:pt x="1242" y="13877"/>
                  </a:cubicBezTo>
                  <a:cubicBezTo>
                    <a:pt x="1242" y="14379"/>
                    <a:pt x="1242" y="14881"/>
                    <a:pt x="1242" y="15384"/>
                  </a:cubicBezTo>
                  <a:cubicBezTo>
                    <a:pt x="810" y="15384"/>
                    <a:pt x="594" y="15384"/>
                    <a:pt x="162" y="15384"/>
                  </a:cubicBezTo>
                  <a:cubicBezTo>
                    <a:pt x="-54" y="15384"/>
                    <a:pt x="-54" y="15551"/>
                    <a:pt x="162" y="15551"/>
                  </a:cubicBezTo>
                  <a:cubicBezTo>
                    <a:pt x="594" y="15551"/>
                    <a:pt x="810" y="15551"/>
                    <a:pt x="1242" y="15551"/>
                  </a:cubicBezTo>
                  <a:cubicBezTo>
                    <a:pt x="1242" y="16053"/>
                    <a:pt x="1242" y="16556"/>
                    <a:pt x="1242" y="17058"/>
                  </a:cubicBezTo>
                  <a:cubicBezTo>
                    <a:pt x="1026" y="17058"/>
                    <a:pt x="810" y="17058"/>
                    <a:pt x="594" y="16974"/>
                  </a:cubicBezTo>
                  <a:cubicBezTo>
                    <a:pt x="378" y="16974"/>
                    <a:pt x="378" y="17142"/>
                    <a:pt x="594" y="17142"/>
                  </a:cubicBezTo>
                  <a:cubicBezTo>
                    <a:pt x="810" y="17142"/>
                    <a:pt x="1026" y="17226"/>
                    <a:pt x="1242" y="17226"/>
                  </a:cubicBezTo>
                  <a:cubicBezTo>
                    <a:pt x="1242" y="17644"/>
                    <a:pt x="1242" y="18063"/>
                    <a:pt x="1242" y="18481"/>
                  </a:cubicBezTo>
                  <a:cubicBezTo>
                    <a:pt x="810" y="18481"/>
                    <a:pt x="594" y="18481"/>
                    <a:pt x="162" y="18481"/>
                  </a:cubicBezTo>
                  <a:cubicBezTo>
                    <a:pt x="-54" y="18481"/>
                    <a:pt x="-54" y="18565"/>
                    <a:pt x="162" y="18565"/>
                  </a:cubicBezTo>
                  <a:cubicBezTo>
                    <a:pt x="594" y="18565"/>
                    <a:pt x="810" y="18565"/>
                    <a:pt x="1242" y="18565"/>
                  </a:cubicBezTo>
                  <a:cubicBezTo>
                    <a:pt x="1242" y="19067"/>
                    <a:pt x="1242" y="19570"/>
                    <a:pt x="1242" y="20156"/>
                  </a:cubicBezTo>
                  <a:cubicBezTo>
                    <a:pt x="1242" y="20156"/>
                    <a:pt x="1026" y="20156"/>
                    <a:pt x="1026" y="20156"/>
                  </a:cubicBezTo>
                  <a:cubicBezTo>
                    <a:pt x="594" y="20156"/>
                    <a:pt x="594" y="20323"/>
                    <a:pt x="1026" y="20323"/>
                  </a:cubicBezTo>
                  <a:cubicBezTo>
                    <a:pt x="1026" y="20323"/>
                    <a:pt x="1242" y="20323"/>
                    <a:pt x="1242" y="20323"/>
                  </a:cubicBezTo>
                  <a:cubicBezTo>
                    <a:pt x="1242" y="20574"/>
                    <a:pt x="1242" y="20909"/>
                    <a:pt x="1242" y="21160"/>
                  </a:cubicBezTo>
                  <a:cubicBezTo>
                    <a:pt x="1242" y="21328"/>
                    <a:pt x="1890" y="21328"/>
                    <a:pt x="1890" y="21160"/>
                  </a:cubicBezTo>
                  <a:cubicBezTo>
                    <a:pt x="1890" y="20909"/>
                    <a:pt x="1890" y="20574"/>
                    <a:pt x="1890" y="20323"/>
                  </a:cubicBezTo>
                  <a:cubicBezTo>
                    <a:pt x="2754" y="20323"/>
                    <a:pt x="3618" y="20323"/>
                    <a:pt x="4482" y="20323"/>
                  </a:cubicBezTo>
                  <a:cubicBezTo>
                    <a:pt x="4482" y="20742"/>
                    <a:pt x="4482" y="21077"/>
                    <a:pt x="4482" y="21495"/>
                  </a:cubicBezTo>
                  <a:cubicBezTo>
                    <a:pt x="4482" y="21579"/>
                    <a:pt x="4914" y="21579"/>
                    <a:pt x="4914" y="21495"/>
                  </a:cubicBezTo>
                  <a:cubicBezTo>
                    <a:pt x="4914" y="21077"/>
                    <a:pt x="5130" y="20742"/>
                    <a:pt x="5130" y="20323"/>
                  </a:cubicBezTo>
                  <a:cubicBezTo>
                    <a:pt x="6426" y="20407"/>
                    <a:pt x="7506" y="20407"/>
                    <a:pt x="8802" y="20407"/>
                  </a:cubicBezTo>
                  <a:cubicBezTo>
                    <a:pt x="8802" y="20574"/>
                    <a:pt x="9018" y="20658"/>
                    <a:pt x="9018" y="20826"/>
                  </a:cubicBezTo>
                  <a:cubicBezTo>
                    <a:pt x="9018" y="20658"/>
                    <a:pt x="8370" y="20742"/>
                    <a:pt x="8370" y="20826"/>
                  </a:cubicBezTo>
                  <a:cubicBezTo>
                    <a:pt x="8370" y="20909"/>
                    <a:pt x="8370" y="20993"/>
                    <a:pt x="8586" y="21077"/>
                  </a:cubicBezTo>
                  <a:cubicBezTo>
                    <a:pt x="8586" y="21244"/>
                    <a:pt x="9234" y="21244"/>
                    <a:pt x="9234" y="21077"/>
                  </a:cubicBezTo>
                  <a:cubicBezTo>
                    <a:pt x="9234" y="20909"/>
                    <a:pt x="9234" y="20658"/>
                    <a:pt x="9234" y="20407"/>
                  </a:cubicBezTo>
                  <a:cubicBezTo>
                    <a:pt x="10314" y="20407"/>
                    <a:pt x="11394" y="20407"/>
                    <a:pt x="12474" y="20407"/>
                  </a:cubicBezTo>
                  <a:cubicBezTo>
                    <a:pt x="12474" y="20658"/>
                    <a:pt x="12474" y="20909"/>
                    <a:pt x="12474" y="21160"/>
                  </a:cubicBezTo>
                  <a:cubicBezTo>
                    <a:pt x="12474" y="21328"/>
                    <a:pt x="13122" y="21328"/>
                    <a:pt x="13122" y="21160"/>
                  </a:cubicBezTo>
                  <a:cubicBezTo>
                    <a:pt x="13122" y="20909"/>
                    <a:pt x="13122" y="20658"/>
                    <a:pt x="13338" y="20491"/>
                  </a:cubicBezTo>
                  <a:cubicBezTo>
                    <a:pt x="15066" y="20491"/>
                    <a:pt x="16794" y="20407"/>
                    <a:pt x="18738" y="20407"/>
                  </a:cubicBezTo>
                  <a:cubicBezTo>
                    <a:pt x="18738" y="20658"/>
                    <a:pt x="18738" y="20993"/>
                    <a:pt x="18738" y="21244"/>
                  </a:cubicBezTo>
                  <a:cubicBezTo>
                    <a:pt x="18738" y="21495"/>
                    <a:pt x="19602" y="21495"/>
                    <a:pt x="19602" y="21244"/>
                  </a:cubicBezTo>
                  <a:cubicBezTo>
                    <a:pt x="19602" y="20993"/>
                    <a:pt x="19602" y="20658"/>
                    <a:pt x="19602" y="20407"/>
                  </a:cubicBezTo>
                  <a:cubicBezTo>
                    <a:pt x="20034" y="20407"/>
                    <a:pt x="20682" y="20323"/>
                    <a:pt x="21114" y="20323"/>
                  </a:cubicBezTo>
                  <a:cubicBezTo>
                    <a:pt x="21546" y="20323"/>
                    <a:pt x="21546" y="20072"/>
                    <a:pt x="21114" y="20072"/>
                  </a:cubicBezTo>
                  <a:close/>
                  <a:moveTo>
                    <a:pt x="18522" y="17979"/>
                  </a:moveTo>
                  <a:cubicBezTo>
                    <a:pt x="17010" y="18063"/>
                    <a:pt x="15282" y="18146"/>
                    <a:pt x="13554" y="18230"/>
                  </a:cubicBezTo>
                  <a:cubicBezTo>
                    <a:pt x="13770" y="17812"/>
                    <a:pt x="13770" y="17393"/>
                    <a:pt x="13770" y="17058"/>
                  </a:cubicBezTo>
                  <a:cubicBezTo>
                    <a:pt x="15282" y="16974"/>
                    <a:pt x="17010" y="16891"/>
                    <a:pt x="18522" y="16807"/>
                  </a:cubicBezTo>
                  <a:cubicBezTo>
                    <a:pt x="18522" y="17226"/>
                    <a:pt x="18522" y="17644"/>
                    <a:pt x="18522" y="17979"/>
                  </a:cubicBezTo>
                  <a:close/>
                  <a:moveTo>
                    <a:pt x="18522" y="16556"/>
                  </a:moveTo>
                  <a:cubicBezTo>
                    <a:pt x="17010" y="16639"/>
                    <a:pt x="15282" y="16723"/>
                    <a:pt x="13770" y="16723"/>
                  </a:cubicBezTo>
                  <a:cubicBezTo>
                    <a:pt x="13770" y="16221"/>
                    <a:pt x="13770" y="15635"/>
                    <a:pt x="13986" y="15049"/>
                  </a:cubicBezTo>
                  <a:cubicBezTo>
                    <a:pt x="15498" y="14965"/>
                    <a:pt x="17010" y="14965"/>
                    <a:pt x="18306" y="14881"/>
                  </a:cubicBezTo>
                  <a:cubicBezTo>
                    <a:pt x="18522" y="15467"/>
                    <a:pt x="18522" y="16053"/>
                    <a:pt x="18522" y="16556"/>
                  </a:cubicBezTo>
                  <a:close/>
                  <a:moveTo>
                    <a:pt x="18306" y="14630"/>
                  </a:moveTo>
                  <a:cubicBezTo>
                    <a:pt x="16794" y="14630"/>
                    <a:pt x="15498" y="14714"/>
                    <a:pt x="13986" y="14798"/>
                  </a:cubicBezTo>
                  <a:cubicBezTo>
                    <a:pt x="13986" y="14379"/>
                    <a:pt x="13986" y="14044"/>
                    <a:pt x="13986" y="13626"/>
                  </a:cubicBezTo>
                  <a:cubicBezTo>
                    <a:pt x="15498" y="13626"/>
                    <a:pt x="16794" y="13542"/>
                    <a:pt x="18306" y="13458"/>
                  </a:cubicBezTo>
                  <a:cubicBezTo>
                    <a:pt x="18306" y="13877"/>
                    <a:pt x="18306" y="14212"/>
                    <a:pt x="18306" y="14630"/>
                  </a:cubicBezTo>
                  <a:close/>
                  <a:moveTo>
                    <a:pt x="18090" y="11449"/>
                  </a:moveTo>
                  <a:cubicBezTo>
                    <a:pt x="18090" y="12035"/>
                    <a:pt x="18306" y="12621"/>
                    <a:pt x="18306" y="13207"/>
                  </a:cubicBezTo>
                  <a:cubicBezTo>
                    <a:pt x="16794" y="13291"/>
                    <a:pt x="15498" y="13291"/>
                    <a:pt x="13986" y="13374"/>
                  </a:cubicBezTo>
                  <a:cubicBezTo>
                    <a:pt x="13986" y="12788"/>
                    <a:pt x="13986" y="12202"/>
                    <a:pt x="13986" y="11616"/>
                  </a:cubicBezTo>
                  <a:cubicBezTo>
                    <a:pt x="15282" y="11616"/>
                    <a:pt x="16794" y="11532"/>
                    <a:pt x="18090" y="11449"/>
                  </a:cubicBezTo>
                  <a:close/>
                  <a:moveTo>
                    <a:pt x="18090" y="11198"/>
                  </a:moveTo>
                  <a:cubicBezTo>
                    <a:pt x="16794" y="11281"/>
                    <a:pt x="15282" y="11281"/>
                    <a:pt x="13986" y="11365"/>
                  </a:cubicBezTo>
                  <a:cubicBezTo>
                    <a:pt x="13986" y="10946"/>
                    <a:pt x="13986" y="10528"/>
                    <a:pt x="13986" y="10026"/>
                  </a:cubicBezTo>
                  <a:cubicBezTo>
                    <a:pt x="15282" y="10026"/>
                    <a:pt x="16578" y="9942"/>
                    <a:pt x="17874" y="9942"/>
                  </a:cubicBezTo>
                  <a:cubicBezTo>
                    <a:pt x="18090" y="10360"/>
                    <a:pt x="18090" y="10779"/>
                    <a:pt x="18090" y="11198"/>
                  </a:cubicBezTo>
                  <a:close/>
                  <a:moveTo>
                    <a:pt x="17874" y="9607"/>
                  </a:moveTo>
                  <a:cubicBezTo>
                    <a:pt x="16578" y="9691"/>
                    <a:pt x="15282" y="9691"/>
                    <a:pt x="13986" y="9774"/>
                  </a:cubicBezTo>
                  <a:cubicBezTo>
                    <a:pt x="13770" y="9272"/>
                    <a:pt x="13770" y="8770"/>
                    <a:pt x="13770" y="8267"/>
                  </a:cubicBezTo>
                  <a:cubicBezTo>
                    <a:pt x="15066" y="8267"/>
                    <a:pt x="16362" y="8184"/>
                    <a:pt x="17658" y="8100"/>
                  </a:cubicBezTo>
                  <a:cubicBezTo>
                    <a:pt x="17658" y="8100"/>
                    <a:pt x="17874" y="8100"/>
                    <a:pt x="17874" y="8100"/>
                  </a:cubicBezTo>
                  <a:cubicBezTo>
                    <a:pt x="17874" y="8602"/>
                    <a:pt x="17874" y="9105"/>
                    <a:pt x="17874" y="9607"/>
                  </a:cubicBezTo>
                  <a:close/>
                  <a:moveTo>
                    <a:pt x="17874" y="7932"/>
                  </a:moveTo>
                  <a:cubicBezTo>
                    <a:pt x="17658" y="7932"/>
                    <a:pt x="17658" y="7932"/>
                    <a:pt x="17658" y="7932"/>
                  </a:cubicBezTo>
                  <a:cubicBezTo>
                    <a:pt x="16362" y="7932"/>
                    <a:pt x="15066" y="7932"/>
                    <a:pt x="13770" y="8016"/>
                  </a:cubicBezTo>
                  <a:cubicBezTo>
                    <a:pt x="13770" y="7598"/>
                    <a:pt x="13770" y="7263"/>
                    <a:pt x="13554" y="6844"/>
                  </a:cubicBezTo>
                  <a:cubicBezTo>
                    <a:pt x="15066" y="6760"/>
                    <a:pt x="16362" y="6677"/>
                    <a:pt x="17658" y="6593"/>
                  </a:cubicBezTo>
                  <a:cubicBezTo>
                    <a:pt x="17658" y="7012"/>
                    <a:pt x="17658" y="7514"/>
                    <a:pt x="17874" y="7932"/>
                  </a:cubicBezTo>
                  <a:close/>
                  <a:moveTo>
                    <a:pt x="13554" y="6509"/>
                  </a:moveTo>
                  <a:cubicBezTo>
                    <a:pt x="13554" y="6007"/>
                    <a:pt x="13554" y="5421"/>
                    <a:pt x="13554" y="4919"/>
                  </a:cubicBezTo>
                  <a:cubicBezTo>
                    <a:pt x="14850" y="4919"/>
                    <a:pt x="16146" y="4835"/>
                    <a:pt x="17442" y="4751"/>
                  </a:cubicBezTo>
                  <a:cubicBezTo>
                    <a:pt x="17442" y="5253"/>
                    <a:pt x="17658" y="5839"/>
                    <a:pt x="17658" y="6342"/>
                  </a:cubicBezTo>
                  <a:cubicBezTo>
                    <a:pt x="16362" y="6426"/>
                    <a:pt x="14850" y="6426"/>
                    <a:pt x="13554" y="6509"/>
                  </a:cubicBezTo>
                  <a:close/>
                  <a:moveTo>
                    <a:pt x="4266" y="1653"/>
                  </a:moveTo>
                  <a:cubicBezTo>
                    <a:pt x="4266" y="2239"/>
                    <a:pt x="4266" y="2826"/>
                    <a:pt x="4266" y="3495"/>
                  </a:cubicBezTo>
                  <a:cubicBezTo>
                    <a:pt x="3618" y="3495"/>
                    <a:pt x="2970" y="3579"/>
                    <a:pt x="2322" y="3579"/>
                  </a:cubicBezTo>
                  <a:cubicBezTo>
                    <a:pt x="2322" y="2993"/>
                    <a:pt x="2106" y="2323"/>
                    <a:pt x="2106" y="1653"/>
                  </a:cubicBezTo>
                  <a:cubicBezTo>
                    <a:pt x="2970" y="1653"/>
                    <a:pt x="3618" y="1653"/>
                    <a:pt x="4266" y="1653"/>
                  </a:cubicBezTo>
                  <a:close/>
                  <a:moveTo>
                    <a:pt x="2754" y="5253"/>
                  </a:moveTo>
                  <a:cubicBezTo>
                    <a:pt x="3186" y="5253"/>
                    <a:pt x="3834" y="5170"/>
                    <a:pt x="4482" y="5170"/>
                  </a:cubicBezTo>
                  <a:cubicBezTo>
                    <a:pt x="4482" y="5672"/>
                    <a:pt x="4482" y="6258"/>
                    <a:pt x="4482" y="6760"/>
                  </a:cubicBezTo>
                  <a:cubicBezTo>
                    <a:pt x="3834" y="6760"/>
                    <a:pt x="3186" y="6760"/>
                    <a:pt x="2322" y="6760"/>
                  </a:cubicBezTo>
                  <a:cubicBezTo>
                    <a:pt x="2322" y="6760"/>
                    <a:pt x="2322" y="6760"/>
                    <a:pt x="2322" y="6760"/>
                  </a:cubicBezTo>
                  <a:cubicBezTo>
                    <a:pt x="2322" y="5756"/>
                    <a:pt x="2322" y="4751"/>
                    <a:pt x="2322" y="3746"/>
                  </a:cubicBezTo>
                  <a:cubicBezTo>
                    <a:pt x="2970" y="3746"/>
                    <a:pt x="3618" y="3663"/>
                    <a:pt x="4482" y="3663"/>
                  </a:cubicBezTo>
                  <a:cubicBezTo>
                    <a:pt x="4482" y="4081"/>
                    <a:pt x="4482" y="4584"/>
                    <a:pt x="4482" y="5002"/>
                  </a:cubicBezTo>
                  <a:cubicBezTo>
                    <a:pt x="3834" y="5002"/>
                    <a:pt x="3186" y="5086"/>
                    <a:pt x="2754" y="5086"/>
                  </a:cubicBezTo>
                  <a:cubicBezTo>
                    <a:pt x="2322" y="5086"/>
                    <a:pt x="2322" y="5253"/>
                    <a:pt x="2754" y="5253"/>
                  </a:cubicBezTo>
                  <a:close/>
                  <a:moveTo>
                    <a:pt x="2322" y="8519"/>
                  </a:moveTo>
                  <a:cubicBezTo>
                    <a:pt x="2970" y="8519"/>
                    <a:pt x="3834" y="8519"/>
                    <a:pt x="4698" y="8519"/>
                  </a:cubicBezTo>
                  <a:cubicBezTo>
                    <a:pt x="4698" y="9021"/>
                    <a:pt x="4698" y="9439"/>
                    <a:pt x="4698" y="9942"/>
                  </a:cubicBezTo>
                  <a:cubicBezTo>
                    <a:pt x="3834" y="9942"/>
                    <a:pt x="2970" y="9942"/>
                    <a:pt x="2322" y="9942"/>
                  </a:cubicBezTo>
                  <a:cubicBezTo>
                    <a:pt x="2322" y="9523"/>
                    <a:pt x="2322" y="9021"/>
                    <a:pt x="2322" y="8519"/>
                  </a:cubicBezTo>
                  <a:close/>
                  <a:moveTo>
                    <a:pt x="2322" y="8435"/>
                  </a:moveTo>
                  <a:cubicBezTo>
                    <a:pt x="2322" y="7932"/>
                    <a:pt x="2322" y="7430"/>
                    <a:pt x="2322" y="6844"/>
                  </a:cubicBezTo>
                  <a:cubicBezTo>
                    <a:pt x="2322" y="6844"/>
                    <a:pt x="2322" y="6928"/>
                    <a:pt x="2322" y="6928"/>
                  </a:cubicBezTo>
                  <a:cubicBezTo>
                    <a:pt x="3186" y="6928"/>
                    <a:pt x="3834" y="6928"/>
                    <a:pt x="4482" y="6928"/>
                  </a:cubicBezTo>
                  <a:cubicBezTo>
                    <a:pt x="4698" y="7430"/>
                    <a:pt x="4698" y="7849"/>
                    <a:pt x="4698" y="8351"/>
                  </a:cubicBezTo>
                  <a:cubicBezTo>
                    <a:pt x="3834" y="8351"/>
                    <a:pt x="2970" y="8435"/>
                    <a:pt x="2322" y="8435"/>
                  </a:cubicBezTo>
                  <a:close/>
                  <a:moveTo>
                    <a:pt x="4482" y="20072"/>
                  </a:moveTo>
                  <a:cubicBezTo>
                    <a:pt x="3618" y="20072"/>
                    <a:pt x="2754" y="20072"/>
                    <a:pt x="1890" y="20156"/>
                  </a:cubicBezTo>
                  <a:cubicBezTo>
                    <a:pt x="1890" y="19570"/>
                    <a:pt x="1890" y="19067"/>
                    <a:pt x="1890" y="18565"/>
                  </a:cubicBezTo>
                  <a:cubicBezTo>
                    <a:pt x="2754" y="18565"/>
                    <a:pt x="3618" y="18565"/>
                    <a:pt x="4482" y="18649"/>
                  </a:cubicBezTo>
                  <a:cubicBezTo>
                    <a:pt x="4482" y="19067"/>
                    <a:pt x="4482" y="19570"/>
                    <a:pt x="4482" y="20072"/>
                  </a:cubicBezTo>
                  <a:close/>
                  <a:moveTo>
                    <a:pt x="4482" y="18398"/>
                  </a:moveTo>
                  <a:cubicBezTo>
                    <a:pt x="3618" y="18398"/>
                    <a:pt x="2754" y="18481"/>
                    <a:pt x="2106" y="18481"/>
                  </a:cubicBezTo>
                  <a:cubicBezTo>
                    <a:pt x="2106" y="18063"/>
                    <a:pt x="2106" y="17644"/>
                    <a:pt x="2106" y="17309"/>
                  </a:cubicBezTo>
                  <a:cubicBezTo>
                    <a:pt x="2754" y="17309"/>
                    <a:pt x="3618" y="17309"/>
                    <a:pt x="4482" y="17309"/>
                  </a:cubicBezTo>
                  <a:cubicBezTo>
                    <a:pt x="4482" y="17728"/>
                    <a:pt x="4482" y="18063"/>
                    <a:pt x="4482" y="18398"/>
                  </a:cubicBezTo>
                  <a:close/>
                  <a:moveTo>
                    <a:pt x="4482" y="17142"/>
                  </a:moveTo>
                  <a:cubicBezTo>
                    <a:pt x="3618" y="17142"/>
                    <a:pt x="2754" y="17142"/>
                    <a:pt x="2106" y="17142"/>
                  </a:cubicBezTo>
                  <a:cubicBezTo>
                    <a:pt x="2106" y="16556"/>
                    <a:pt x="2106" y="16053"/>
                    <a:pt x="2106" y="15467"/>
                  </a:cubicBezTo>
                  <a:cubicBezTo>
                    <a:pt x="2970" y="15467"/>
                    <a:pt x="3834" y="15467"/>
                    <a:pt x="4698" y="15384"/>
                  </a:cubicBezTo>
                  <a:cubicBezTo>
                    <a:pt x="4482" y="15970"/>
                    <a:pt x="4482" y="16556"/>
                    <a:pt x="4482" y="17142"/>
                  </a:cubicBezTo>
                  <a:close/>
                  <a:moveTo>
                    <a:pt x="4698" y="15216"/>
                  </a:moveTo>
                  <a:cubicBezTo>
                    <a:pt x="3834" y="15216"/>
                    <a:pt x="2970" y="15300"/>
                    <a:pt x="2106" y="15300"/>
                  </a:cubicBezTo>
                  <a:cubicBezTo>
                    <a:pt x="2106" y="14798"/>
                    <a:pt x="2106" y="14379"/>
                    <a:pt x="2106" y="13877"/>
                  </a:cubicBezTo>
                  <a:cubicBezTo>
                    <a:pt x="2970" y="13877"/>
                    <a:pt x="3834" y="13877"/>
                    <a:pt x="4698" y="13877"/>
                  </a:cubicBezTo>
                  <a:cubicBezTo>
                    <a:pt x="4698" y="14295"/>
                    <a:pt x="4698" y="14714"/>
                    <a:pt x="4698" y="15216"/>
                  </a:cubicBezTo>
                  <a:close/>
                  <a:moveTo>
                    <a:pt x="4698" y="13626"/>
                  </a:moveTo>
                  <a:cubicBezTo>
                    <a:pt x="3834" y="13626"/>
                    <a:pt x="2970" y="13709"/>
                    <a:pt x="2106" y="13709"/>
                  </a:cubicBezTo>
                  <a:cubicBezTo>
                    <a:pt x="2106" y="13039"/>
                    <a:pt x="2106" y="12453"/>
                    <a:pt x="2106" y="11784"/>
                  </a:cubicBezTo>
                  <a:cubicBezTo>
                    <a:pt x="2106" y="11784"/>
                    <a:pt x="2106" y="11784"/>
                    <a:pt x="2106" y="11784"/>
                  </a:cubicBezTo>
                  <a:cubicBezTo>
                    <a:pt x="2106" y="11784"/>
                    <a:pt x="2106" y="11784"/>
                    <a:pt x="2106" y="11784"/>
                  </a:cubicBezTo>
                  <a:cubicBezTo>
                    <a:pt x="2970" y="11867"/>
                    <a:pt x="3834" y="11867"/>
                    <a:pt x="4698" y="11867"/>
                  </a:cubicBezTo>
                  <a:cubicBezTo>
                    <a:pt x="4698" y="12453"/>
                    <a:pt x="4698" y="13039"/>
                    <a:pt x="4698" y="13626"/>
                  </a:cubicBezTo>
                  <a:close/>
                  <a:moveTo>
                    <a:pt x="4698" y="11616"/>
                  </a:moveTo>
                  <a:cubicBezTo>
                    <a:pt x="3834" y="11616"/>
                    <a:pt x="2970" y="11616"/>
                    <a:pt x="2106" y="11616"/>
                  </a:cubicBezTo>
                  <a:cubicBezTo>
                    <a:pt x="2106" y="11114"/>
                    <a:pt x="2322" y="10612"/>
                    <a:pt x="2322" y="10109"/>
                  </a:cubicBezTo>
                  <a:cubicBezTo>
                    <a:pt x="2970" y="10109"/>
                    <a:pt x="3834" y="10109"/>
                    <a:pt x="4698" y="10109"/>
                  </a:cubicBezTo>
                  <a:cubicBezTo>
                    <a:pt x="4698" y="10444"/>
                    <a:pt x="4698" y="10779"/>
                    <a:pt x="4698" y="11198"/>
                  </a:cubicBezTo>
                  <a:cubicBezTo>
                    <a:pt x="4698" y="11281"/>
                    <a:pt x="4698" y="11449"/>
                    <a:pt x="4698" y="11616"/>
                  </a:cubicBezTo>
                  <a:close/>
                  <a:moveTo>
                    <a:pt x="4482" y="1570"/>
                  </a:moveTo>
                  <a:cubicBezTo>
                    <a:pt x="5778" y="1570"/>
                    <a:pt x="6858" y="1570"/>
                    <a:pt x="7938" y="1486"/>
                  </a:cubicBezTo>
                  <a:cubicBezTo>
                    <a:pt x="7938" y="2072"/>
                    <a:pt x="7938" y="2658"/>
                    <a:pt x="8154" y="3244"/>
                  </a:cubicBezTo>
                  <a:cubicBezTo>
                    <a:pt x="7074" y="3328"/>
                    <a:pt x="5994" y="3412"/>
                    <a:pt x="4914" y="3495"/>
                  </a:cubicBezTo>
                  <a:cubicBezTo>
                    <a:pt x="4698" y="2826"/>
                    <a:pt x="4698" y="2239"/>
                    <a:pt x="4482" y="1570"/>
                  </a:cubicBezTo>
                  <a:close/>
                  <a:moveTo>
                    <a:pt x="4914" y="3663"/>
                  </a:moveTo>
                  <a:cubicBezTo>
                    <a:pt x="5994" y="3663"/>
                    <a:pt x="7074" y="3579"/>
                    <a:pt x="8154" y="3579"/>
                  </a:cubicBezTo>
                  <a:cubicBezTo>
                    <a:pt x="8154" y="3998"/>
                    <a:pt x="8154" y="4416"/>
                    <a:pt x="8154" y="4751"/>
                  </a:cubicBezTo>
                  <a:cubicBezTo>
                    <a:pt x="7074" y="4835"/>
                    <a:pt x="5994" y="4919"/>
                    <a:pt x="4914" y="4919"/>
                  </a:cubicBezTo>
                  <a:cubicBezTo>
                    <a:pt x="4914" y="4500"/>
                    <a:pt x="4914" y="4081"/>
                    <a:pt x="4914" y="3663"/>
                  </a:cubicBezTo>
                  <a:close/>
                  <a:moveTo>
                    <a:pt x="5130" y="5170"/>
                  </a:moveTo>
                  <a:cubicBezTo>
                    <a:pt x="5994" y="5170"/>
                    <a:pt x="7074" y="5170"/>
                    <a:pt x="8154" y="5086"/>
                  </a:cubicBezTo>
                  <a:cubicBezTo>
                    <a:pt x="8370" y="5588"/>
                    <a:pt x="8370" y="6174"/>
                    <a:pt x="8370" y="6677"/>
                  </a:cubicBezTo>
                  <a:cubicBezTo>
                    <a:pt x="7290" y="6677"/>
                    <a:pt x="6210" y="6677"/>
                    <a:pt x="5130" y="6760"/>
                  </a:cubicBezTo>
                  <a:cubicBezTo>
                    <a:pt x="5130" y="6174"/>
                    <a:pt x="5130" y="5672"/>
                    <a:pt x="5130" y="5170"/>
                  </a:cubicBezTo>
                  <a:close/>
                  <a:moveTo>
                    <a:pt x="8370" y="6928"/>
                  </a:moveTo>
                  <a:cubicBezTo>
                    <a:pt x="8370" y="7346"/>
                    <a:pt x="8370" y="7765"/>
                    <a:pt x="8586" y="8184"/>
                  </a:cubicBezTo>
                  <a:cubicBezTo>
                    <a:pt x="7506" y="8184"/>
                    <a:pt x="6426" y="8267"/>
                    <a:pt x="5346" y="8351"/>
                  </a:cubicBezTo>
                  <a:cubicBezTo>
                    <a:pt x="5130" y="7849"/>
                    <a:pt x="5130" y="7430"/>
                    <a:pt x="5130" y="6928"/>
                  </a:cubicBezTo>
                  <a:cubicBezTo>
                    <a:pt x="6210" y="6928"/>
                    <a:pt x="7290" y="6928"/>
                    <a:pt x="8370" y="6928"/>
                  </a:cubicBezTo>
                  <a:close/>
                  <a:moveTo>
                    <a:pt x="5346" y="17142"/>
                  </a:moveTo>
                  <a:cubicBezTo>
                    <a:pt x="5562" y="16556"/>
                    <a:pt x="5562" y="15970"/>
                    <a:pt x="5562" y="15384"/>
                  </a:cubicBezTo>
                  <a:cubicBezTo>
                    <a:pt x="6642" y="15300"/>
                    <a:pt x="7506" y="15300"/>
                    <a:pt x="8586" y="15300"/>
                  </a:cubicBezTo>
                  <a:cubicBezTo>
                    <a:pt x="8586" y="15467"/>
                    <a:pt x="8586" y="15635"/>
                    <a:pt x="8586" y="15802"/>
                  </a:cubicBezTo>
                  <a:cubicBezTo>
                    <a:pt x="8586" y="16221"/>
                    <a:pt x="8586" y="16556"/>
                    <a:pt x="8586" y="16974"/>
                  </a:cubicBezTo>
                  <a:cubicBezTo>
                    <a:pt x="7506" y="17058"/>
                    <a:pt x="6426" y="17058"/>
                    <a:pt x="5346" y="17142"/>
                  </a:cubicBezTo>
                  <a:close/>
                  <a:moveTo>
                    <a:pt x="8586" y="17226"/>
                  </a:moveTo>
                  <a:cubicBezTo>
                    <a:pt x="8586" y="17560"/>
                    <a:pt x="8586" y="17979"/>
                    <a:pt x="8586" y="18314"/>
                  </a:cubicBezTo>
                  <a:cubicBezTo>
                    <a:pt x="7506" y="18398"/>
                    <a:pt x="6426" y="18398"/>
                    <a:pt x="5346" y="18398"/>
                  </a:cubicBezTo>
                  <a:cubicBezTo>
                    <a:pt x="5346" y="18063"/>
                    <a:pt x="5346" y="17644"/>
                    <a:pt x="5346" y="17309"/>
                  </a:cubicBezTo>
                  <a:cubicBezTo>
                    <a:pt x="6426" y="17309"/>
                    <a:pt x="7506" y="17226"/>
                    <a:pt x="8586" y="17226"/>
                  </a:cubicBezTo>
                  <a:close/>
                  <a:moveTo>
                    <a:pt x="5562" y="15132"/>
                  </a:moveTo>
                  <a:cubicBezTo>
                    <a:pt x="5562" y="14714"/>
                    <a:pt x="5562" y="14295"/>
                    <a:pt x="5346" y="13877"/>
                  </a:cubicBezTo>
                  <a:cubicBezTo>
                    <a:pt x="6426" y="13793"/>
                    <a:pt x="7506" y="13793"/>
                    <a:pt x="8586" y="13793"/>
                  </a:cubicBezTo>
                  <a:cubicBezTo>
                    <a:pt x="8586" y="14212"/>
                    <a:pt x="8586" y="14630"/>
                    <a:pt x="8586" y="14965"/>
                  </a:cubicBezTo>
                  <a:cubicBezTo>
                    <a:pt x="7506" y="15049"/>
                    <a:pt x="6642" y="15132"/>
                    <a:pt x="5562" y="15132"/>
                  </a:cubicBezTo>
                  <a:close/>
                  <a:moveTo>
                    <a:pt x="5346" y="13626"/>
                  </a:moveTo>
                  <a:cubicBezTo>
                    <a:pt x="5346" y="13039"/>
                    <a:pt x="5346" y="12453"/>
                    <a:pt x="5346" y="11867"/>
                  </a:cubicBezTo>
                  <a:cubicBezTo>
                    <a:pt x="6426" y="11867"/>
                    <a:pt x="7506" y="11867"/>
                    <a:pt x="8586" y="11784"/>
                  </a:cubicBezTo>
                  <a:cubicBezTo>
                    <a:pt x="8586" y="12370"/>
                    <a:pt x="8586" y="12956"/>
                    <a:pt x="8586" y="13542"/>
                  </a:cubicBezTo>
                  <a:cubicBezTo>
                    <a:pt x="7506" y="13542"/>
                    <a:pt x="6426" y="13626"/>
                    <a:pt x="5346" y="13626"/>
                  </a:cubicBezTo>
                  <a:close/>
                  <a:moveTo>
                    <a:pt x="5346" y="11616"/>
                  </a:moveTo>
                  <a:cubicBezTo>
                    <a:pt x="5346" y="11449"/>
                    <a:pt x="5346" y="11281"/>
                    <a:pt x="5346" y="11198"/>
                  </a:cubicBezTo>
                  <a:cubicBezTo>
                    <a:pt x="5346" y="10779"/>
                    <a:pt x="5346" y="10444"/>
                    <a:pt x="5346" y="10109"/>
                  </a:cubicBezTo>
                  <a:cubicBezTo>
                    <a:pt x="6426" y="10109"/>
                    <a:pt x="7506" y="10109"/>
                    <a:pt x="8586" y="10109"/>
                  </a:cubicBezTo>
                  <a:cubicBezTo>
                    <a:pt x="8586" y="10277"/>
                    <a:pt x="8586" y="10444"/>
                    <a:pt x="8586" y="10612"/>
                  </a:cubicBezTo>
                  <a:cubicBezTo>
                    <a:pt x="8586" y="10863"/>
                    <a:pt x="8586" y="11198"/>
                    <a:pt x="8586" y="11532"/>
                  </a:cubicBezTo>
                  <a:cubicBezTo>
                    <a:pt x="7506" y="11532"/>
                    <a:pt x="6426" y="11532"/>
                    <a:pt x="5346" y="11616"/>
                  </a:cubicBezTo>
                  <a:close/>
                  <a:moveTo>
                    <a:pt x="5346" y="9942"/>
                  </a:moveTo>
                  <a:cubicBezTo>
                    <a:pt x="5346" y="9439"/>
                    <a:pt x="5346" y="9021"/>
                    <a:pt x="5346" y="8519"/>
                  </a:cubicBezTo>
                  <a:cubicBezTo>
                    <a:pt x="6426" y="8519"/>
                    <a:pt x="7506" y="8435"/>
                    <a:pt x="8586" y="8435"/>
                  </a:cubicBezTo>
                  <a:cubicBezTo>
                    <a:pt x="8586" y="8937"/>
                    <a:pt x="8586" y="9439"/>
                    <a:pt x="8586" y="9942"/>
                  </a:cubicBezTo>
                  <a:cubicBezTo>
                    <a:pt x="7506" y="9942"/>
                    <a:pt x="6426" y="9942"/>
                    <a:pt x="5346" y="9942"/>
                  </a:cubicBezTo>
                  <a:close/>
                  <a:moveTo>
                    <a:pt x="5130" y="20072"/>
                  </a:moveTo>
                  <a:cubicBezTo>
                    <a:pt x="5346" y="19570"/>
                    <a:pt x="5346" y="19067"/>
                    <a:pt x="5346" y="18649"/>
                  </a:cubicBezTo>
                  <a:cubicBezTo>
                    <a:pt x="6426" y="18649"/>
                    <a:pt x="7506" y="18649"/>
                    <a:pt x="8586" y="18649"/>
                  </a:cubicBezTo>
                  <a:cubicBezTo>
                    <a:pt x="8586" y="19067"/>
                    <a:pt x="8586" y="19570"/>
                    <a:pt x="8802" y="19988"/>
                  </a:cubicBezTo>
                  <a:cubicBezTo>
                    <a:pt x="7506" y="19988"/>
                    <a:pt x="6426" y="20072"/>
                    <a:pt x="5130" y="20072"/>
                  </a:cubicBezTo>
                  <a:close/>
                  <a:moveTo>
                    <a:pt x="8370" y="1486"/>
                  </a:moveTo>
                  <a:cubicBezTo>
                    <a:pt x="9882" y="1486"/>
                    <a:pt x="11178" y="1486"/>
                    <a:pt x="12474" y="1486"/>
                  </a:cubicBezTo>
                  <a:cubicBezTo>
                    <a:pt x="12690" y="1988"/>
                    <a:pt x="12690" y="2491"/>
                    <a:pt x="12690" y="3077"/>
                  </a:cubicBezTo>
                  <a:cubicBezTo>
                    <a:pt x="11394" y="3077"/>
                    <a:pt x="10098" y="3160"/>
                    <a:pt x="8802" y="3244"/>
                  </a:cubicBezTo>
                  <a:cubicBezTo>
                    <a:pt x="8586" y="2658"/>
                    <a:pt x="8586" y="2072"/>
                    <a:pt x="8370" y="1486"/>
                  </a:cubicBezTo>
                  <a:close/>
                  <a:moveTo>
                    <a:pt x="12906" y="9774"/>
                  </a:moveTo>
                  <a:cubicBezTo>
                    <a:pt x="11826" y="9858"/>
                    <a:pt x="10530" y="9858"/>
                    <a:pt x="9450" y="9858"/>
                  </a:cubicBezTo>
                  <a:cubicBezTo>
                    <a:pt x="9450" y="9439"/>
                    <a:pt x="9450" y="8937"/>
                    <a:pt x="9450" y="8435"/>
                  </a:cubicBezTo>
                  <a:cubicBezTo>
                    <a:pt x="10530" y="8435"/>
                    <a:pt x="11826" y="8351"/>
                    <a:pt x="12906" y="8351"/>
                  </a:cubicBezTo>
                  <a:cubicBezTo>
                    <a:pt x="12906" y="8853"/>
                    <a:pt x="12906" y="9272"/>
                    <a:pt x="12906" y="9774"/>
                  </a:cubicBezTo>
                  <a:close/>
                  <a:moveTo>
                    <a:pt x="8802" y="3495"/>
                  </a:moveTo>
                  <a:cubicBezTo>
                    <a:pt x="10098" y="3495"/>
                    <a:pt x="11394" y="3412"/>
                    <a:pt x="12690" y="3412"/>
                  </a:cubicBezTo>
                  <a:cubicBezTo>
                    <a:pt x="12690" y="3746"/>
                    <a:pt x="12690" y="4165"/>
                    <a:pt x="12690" y="4584"/>
                  </a:cubicBezTo>
                  <a:cubicBezTo>
                    <a:pt x="11394" y="4667"/>
                    <a:pt x="10098" y="4667"/>
                    <a:pt x="9018" y="4751"/>
                  </a:cubicBezTo>
                  <a:cubicBezTo>
                    <a:pt x="8802" y="4332"/>
                    <a:pt x="8802" y="3914"/>
                    <a:pt x="8802" y="3495"/>
                  </a:cubicBezTo>
                  <a:close/>
                  <a:moveTo>
                    <a:pt x="9018" y="5086"/>
                  </a:moveTo>
                  <a:cubicBezTo>
                    <a:pt x="10314" y="5086"/>
                    <a:pt x="11610" y="5002"/>
                    <a:pt x="12690" y="5002"/>
                  </a:cubicBezTo>
                  <a:cubicBezTo>
                    <a:pt x="12690" y="5505"/>
                    <a:pt x="12906" y="6007"/>
                    <a:pt x="12906" y="6509"/>
                  </a:cubicBezTo>
                  <a:cubicBezTo>
                    <a:pt x="11610" y="6509"/>
                    <a:pt x="10314" y="6593"/>
                    <a:pt x="9234" y="6593"/>
                  </a:cubicBezTo>
                  <a:cubicBezTo>
                    <a:pt x="9018" y="6091"/>
                    <a:pt x="9018" y="5588"/>
                    <a:pt x="9018" y="5086"/>
                  </a:cubicBezTo>
                  <a:close/>
                  <a:moveTo>
                    <a:pt x="9234" y="6928"/>
                  </a:moveTo>
                  <a:cubicBezTo>
                    <a:pt x="10530" y="6928"/>
                    <a:pt x="11610" y="6928"/>
                    <a:pt x="12906" y="6844"/>
                  </a:cubicBezTo>
                  <a:cubicBezTo>
                    <a:pt x="12906" y="7263"/>
                    <a:pt x="12906" y="7598"/>
                    <a:pt x="12906" y="8016"/>
                  </a:cubicBezTo>
                  <a:cubicBezTo>
                    <a:pt x="11610" y="8016"/>
                    <a:pt x="10530" y="8100"/>
                    <a:pt x="9234" y="8184"/>
                  </a:cubicBezTo>
                  <a:cubicBezTo>
                    <a:pt x="9234" y="7765"/>
                    <a:pt x="9234" y="7346"/>
                    <a:pt x="9234" y="6928"/>
                  </a:cubicBezTo>
                  <a:close/>
                  <a:moveTo>
                    <a:pt x="12474" y="19988"/>
                  </a:moveTo>
                  <a:cubicBezTo>
                    <a:pt x="11394" y="19988"/>
                    <a:pt x="10314" y="19988"/>
                    <a:pt x="9234" y="19988"/>
                  </a:cubicBezTo>
                  <a:cubicBezTo>
                    <a:pt x="9234" y="19570"/>
                    <a:pt x="9450" y="19067"/>
                    <a:pt x="9450" y="18565"/>
                  </a:cubicBezTo>
                  <a:cubicBezTo>
                    <a:pt x="10530" y="18565"/>
                    <a:pt x="11610" y="18565"/>
                    <a:pt x="12474" y="18565"/>
                  </a:cubicBezTo>
                  <a:cubicBezTo>
                    <a:pt x="12474" y="18984"/>
                    <a:pt x="12474" y="19486"/>
                    <a:pt x="12474" y="19988"/>
                  </a:cubicBezTo>
                  <a:close/>
                  <a:moveTo>
                    <a:pt x="12474" y="18230"/>
                  </a:moveTo>
                  <a:cubicBezTo>
                    <a:pt x="11610" y="18230"/>
                    <a:pt x="10530" y="18314"/>
                    <a:pt x="9450" y="18314"/>
                  </a:cubicBezTo>
                  <a:cubicBezTo>
                    <a:pt x="9450" y="17895"/>
                    <a:pt x="9450" y="17560"/>
                    <a:pt x="9450" y="17142"/>
                  </a:cubicBezTo>
                  <a:cubicBezTo>
                    <a:pt x="10530" y="17142"/>
                    <a:pt x="11610" y="17058"/>
                    <a:pt x="12690" y="17058"/>
                  </a:cubicBezTo>
                  <a:cubicBezTo>
                    <a:pt x="12690" y="17477"/>
                    <a:pt x="12690" y="17812"/>
                    <a:pt x="12474" y="18230"/>
                  </a:cubicBezTo>
                  <a:close/>
                  <a:moveTo>
                    <a:pt x="12690" y="16807"/>
                  </a:moveTo>
                  <a:cubicBezTo>
                    <a:pt x="11826" y="16807"/>
                    <a:pt x="10746" y="16891"/>
                    <a:pt x="9882" y="16891"/>
                  </a:cubicBezTo>
                  <a:cubicBezTo>
                    <a:pt x="9666" y="16891"/>
                    <a:pt x="9666" y="16891"/>
                    <a:pt x="9450" y="16974"/>
                  </a:cubicBezTo>
                  <a:cubicBezTo>
                    <a:pt x="9450" y="16388"/>
                    <a:pt x="9450" y="15802"/>
                    <a:pt x="9450" y="15216"/>
                  </a:cubicBezTo>
                  <a:cubicBezTo>
                    <a:pt x="10530" y="15216"/>
                    <a:pt x="11610" y="15132"/>
                    <a:pt x="12690" y="15132"/>
                  </a:cubicBezTo>
                  <a:cubicBezTo>
                    <a:pt x="12690" y="15635"/>
                    <a:pt x="12690" y="16221"/>
                    <a:pt x="12690" y="16807"/>
                  </a:cubicBezTo>
                  <a:close/>
                  <a:moveTo>
                    <a:pt x="12690" y="14798"/>
                  </a:moveTo>
                  <a:cubicBezTo>
                    <a:pt x="11610" y="14881"/>
                    <a:pt x="10530" y="14881"/>
                    <a:pt x="9666" y="14965"/>
                  </a:cubicBezTo>
                  <a:cubicBezTo>
                    <a:pt x="9666" y="14546"/>
                    <a:pt x="9666" y="14212"/>
                    <a:pt x="9666" y="13793"/>
                  </a:cubicBezTo>
                  <a:cubicBezTo>
                    <a:pt x="10746" y="13793"/>
                    <a:pt x="11826" y="13709"/>
                    <a:pt x="12906" y="13709"/>
                  </a:cubicBezTo>
                  <a:cubicBezTo>
                    <a:pt x="12906" y="14044"/>
                    <a:pt x="12906" y="14463"/>
                    <a:pt x="12690" y="14798"/>
                  </a:cubicBezTo>
                  <a:close/>
                  <a:moveTo>
                    <a:pt x="12906" y="13374"/>
                  </a:moveTo>
                  <a:cubicBezTo>
                    <a:pt x="11826" y="13374"/>
                    <a:pt x="10746" y="13458"/>
                    <a:pt x="9666" y="13458"/>
                  </a:cubicBezTo>
                  <a:cubicBezTo>
                    <a:pt x="9666" y="12956"/>
                    <a:pt x="9666" y="12370"/>
                    <a:pt x="9450" y="11784"/>
                  </a:cubicBezTo>
                  <a:cubicBezTo>
                    <a:pt x="9882" y="11784"/>
                    <a:pt x="10098" y="11784"/>
                    <a:pt x="10314" y="11784"/>
                  </a:cubicBezTo>
                  <a:cubicBezTo>
                    <a:pt x="11178" y="11700"/>
                    <a:pt x="12042" y="11700"/>
                    <a:pt x="12906" y="11700"/>
                  </a:cubicBezTo>
                  <a:cubicBezTo>
                    <a:pt x="12906" y="12202"/>
                    <a:pt x="12906" y="12788"/>
                    <a:pt x="12906" y="13374"/>
                  </a:cubicBezTo>
                  <a:close/>
                  <a:moveTo>
                    <a:pt x="12906" y="11365"/>
                  </a:moveTo>
                  <a:cubicBezTo>
                    <a:pt x="11826" y="11449"/>
                    <a:pt x="10746" y="11449"/>
                    <a:pt x="9450" y="11449"/>
                  </a:cubicBezTo>
                  <a:cubicBezTo>
                    <a:pt x="9450" y="11030"/>
                    <a:pt x="9450" y="10612"/>
                    <a:pt x="9450" y="10109"/>
                  </a:cubicBezTo>
                  <a:cubicBezTo>
                    <a:pt x="10530" y="10109"/>
                    <a:pt x="11826" y="10109"/>
                    <a:pt x="12906" y="10109"/>
                  </a:cubicBezTo>
                  <a:cubicBezTo>
                    <a:pt x="12906" y="10360"/>
                    <a:pt x="12906" y="10612"/>
                    <a:pt x="12906" y="10863"/>
                  </a:cubicBezTo>
                  <a:cubicBezTo>
                    <a:pt x="12906" y="11030"/>
                    <a:pt x="12906" y="11198"/>
                    <a:pt x="12906" y="11365"/>
                  </a:cubicBezTo>
                  <a:close/>
                  <a:moveTo>
                    <a:pt x="16794" y="2909"/>
                  </a:moveTo>
                  <a:cubicBezTo>
                    <a:pt x="15714" y="2909"/>
                    <a:pt x="14418" y="2993"/>
                    <a:pt x="13338" y="2993"/>
                  </a:cubicBezTo>
                  <a:cubicBezTo>
                    <a:pt x="13122" y="2491"/>
                    <a:pt x="13122" y="1988"/>
                    <a:pt x="13122" y="1486"/>
                  </a:cubicBezTo>
                  <a:cubicBezTo>
                    <a:pt x="14418" y="1486"/>
                    <a:pt x="15714" y="1402"/>
                    <a:pt x="17010" y="1402"/>
                  </a:cubicBezTo>
                  <a:cubicBezTo>
                    <a:pt x="17226" y="2407"/>
                    <a:pt x="17226" y="3495"/>
                    <a:pt x="17442" y="4500"/>
                  </a:cubicBezTo>
                  <a:cubicBezTo>
                    <a:pt x="16146" y="4500"/>
                    <a:pt x="14850" y="4500"/>
                    <a:pt x="13338" y="4584"/>
                  </a:cubicBezTo>
                  <a:cubicBezTo>
                    <a:pt x="13338" y="4165"/>
                    <a:pt x="13338" y="3746"/>
                    <a:pt x="13338" y="3328"/>
                  </a:cubicBezTo>
                  <a:cubicBezTo>
                    <a:pt x="14418" y="3328"/>
                    <a:pt x="15714" y="3244"/>
                    <a:pt x="16794" y="3160"/>
                  </a:cubicBezTo>
                  <a:cubicBezTo>
                    <a:pt x="17226" y="3160"/>
                    <a:pt x="17226" y="2909"/>
                    <a:pt x="16794" y="2909"/>
                  </a:cubicBezTo>
                  <a:close/>
                  <a:moveTo>
                    <a:pt x="13338" y="19988"/>
                  </a:moveTo>
                  <a:cubicBezTo>
                    <a:pt x="13554" y="19486"/>
                    <a:pt x="13554" y="18984"/>
                    <a:pt x="13554" y="18481"/>
                  </a:cubicBezTo>
                  <a:cubicBezTo>
                    <a:pt x="15282" y="18481"/>
                    <a:pt x="17010" y="18398"/>
                    <a:pt x="18522" y="18230"/>
                  </a:cubicBezTo>
                  <a:cubicBezTo>
                    <a:pt x="18738" y="18816"/>
                    <a:pt x="18738" y="19402"/>
                    <a:pt x="18738" y="19988"/>
                  </a:cubicBezTo>
                  <a:cubicBezTo>
                    <a:pt x="17010" y="19988"/>
                    <a:pt x="15066" y="19988"/>
                    <a:pt x="13338" y="1998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0" name="Freeform 28"/>
            <p:cNvSpPr/>
            <p:nvPr/>
          </p:nvSpPr>
          <p:spPr>
            <a:xfrm>
              <a:off x="3898136" y="768581"/>
              <a:ext cx="12701" cy="99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87" h="20875" fill="norm" stroke="1" extrusionOk="0">
                  <a:moveTo>
                    <a:pt x="16687" y="400"/>
                  </a:moveTo>
                  <a:cubicBezTo>
                    <a:pt x="16687" y="400"/>
                    <a:pt x="11287" y="-500"/>
                    <a:pt x="11287" y="400"/>
                  </a:cubicBezTo>
                  <a:cubicBezTo>
                    <a:pt x="487" y="6700"/>
                    <a:pt x="-4913" y="13900"/>
                    <a:pt x="5887" y="20200"/>
                  </a:cubicBezTo>
                  <a:cubicBezTo>
                    <a:pt x="11287" y="21100"/>
                    <a:pt x="16687" y="21100"/>
                    <a:pt x="16687" y="20200"/>
                  </a:cubicBezTo>
                  <a:cubicBezTo>
                    <a:pt x="11287" y="13000"/>
                    <a:pt x="11287" y="7600"/>
                    <a:pt x="16687" y="4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1" name="Freeform 29"/>
            <p:cNvSpPr/>
            <p:nvPr/>
          </p:nvSpPr>
          <p:spPr>
            <a:xfrm>
              <a:off x="4018163" y="762508"/>
              <a:ext cx="31732" cy="1222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91" h="21543" fill="norm" stroke="1" extrusionOk="0">
                  <a:moveTo>
                    <a:pt x="7004" y="57"/>
                  </a:moveTo>
                  <a:cubicBezTo>
                    <a:pt x="7004" y="-19"/>
                    <a:pt x="2684" y="-19"/>
                    <a:pt x="2684" y="57"/>
                  </a:cubicBezTo>
                  <a:cubicBezTo>
                    <a:pt x="-3796" y="7206"/>
                    <a:pt x="2684" y="14356"/>
                    <a:pt x="9164" y="21429"/>
                  </a:cubicBezTo>
                  <a:cubicBezTo>
                    <a:pt x="9164" y="21581"/>
                    <a:pt x="17804" y="21581"/>
                    <a:pt x="15644" y="21429"/>
                  </a:cubicBezTo>
                  <a:cubicBezTo>
                    <a:pt x="11324" y="14356"/>
                    <a:pt x="11324" y="7206"/>
                    <a:pt x="7004" y="5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2" name="Freeform 30"/>
            <p:cNvSpPr/>
            <p:nvPr/>
          </p:nvSpPr>
          <p:spPr>
            <a:xfrm>
              <a:off x="4093650" y="767271"/>
              <a:ext cx="28106" cy="121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1543" fill="norm" stroke="1" extrusionOk="0">
                  <a:moveTo>
                    <a:pt x="13956" y="57"/>
                  </a:moveTo>
                  <a:cubicBezTo>
                    <a:pt x="-1473" y="7156"/>
                    <a:pt x="-1473" y="14330"/>
                    <a:pt x="1613" y="21428"/>
                  </a:cubicBezTo>
                  <a:cubicBezTo>
                    <a:pt x="1613" y="21581"/>
                    <a:pt x="7784" y="21581"/>
                    <a:pt x="7784" y="21428"/>
                  </a:cubicBezTo>
                  <a:cubicBezTo>
                    <a:pt x="10870" y="14330"/>
                    <a:pt x="17041" y="7232"/>
                    <a:pt x="20127" y="57"/>
                  </a:cubicBezTo>
                  <a:cubicBezTo>
                    <a:pt x="20127" y="-19"/>
                    <a:pt x="13956" y="-19"/>
                    <a:pt x="13956" y="5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" name="Freeform 31"/>
            <p:cNvSpPr/>
            <p:nvPr/>
          </p:nvSpPr>
          <p:spPr>
            <a:xfrm>
              <a:off x="4159766" y="775208"/>
              <a:ext cx="54695" cy="1204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613" h="21542" fill="norm" stroke="1" extrusionOk="0">
                  <a:moveTo>
                    <a:pt x="8990" y="58"/>
                  </a:moveTo>
                  <a:cubicBezTo>
                    <a:pt x="8990" y="-19"/>
                    <a:pt x="7026" y="-19"/>
                    <a:pt x="7026" y="58"/>
                  </a:cubicBezTo>
                  <a:cubicBezTo>
                    <a:pt x="15863" y="7232"/>
                    <a:pt x="-1810" y="14252"/>
                    <a:pt x="154" y="21427"/>
                  </a:cubicBezTo>
                  <a:cubicBezTo>
                    <a:pt x="154" y="21581"/>
                    <a:pt x="2117" y="21581"/>
                    <a:pt x="2117" y="21427"/>
                  </a:cubicBezTo>
                  <a:cubicBezTo>
                    <a:pt x="3099" y="14330"/>
                    <a:pt x="19790" y="7155"/>
                    <a:pt x="8990" y="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" name="Freeform 32"/>
            <p:cNvSpPr/>
            <p:nvPr/>
          </p:nvSpPr>
          <p:spPr>
            <a:xfrm>
              <a:off x="4258280" y="797433"/>
              <a:ext cx="39433" cy="1187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8" h="21541" fill="norm" stroke="1" extrusionOk="0">
                  <a:moveTo>
                    <a:pt x="12600" y="58"/>
                  </a:moveTo>
                  <a:cubicBezTo>
                    <a:pt x="12600" y="-20"/>
                    <a:pt x="9000" y="-20"/>
                    <a:pt x="9000" y="58"/>
                  </a:cubicBezTo>
                  <a:cubicBezTo>
                    <a:pt x="10800" y="3658"/>
                    <a:pt x="10800" y="7180"/>
                    <a:pt x="9000" y="10780"/>
                  </a:cubicBezTo>
                  <a:cubicBezTo>
                    <a:pt x="7200" y="14302"/>
                    <a:pt x="0" y="17902"/>
                    <a:pt x="0" y="21423"/>
                  </a:cubicBezTo>
                  <a:cubicBezTo>
                    <a:pt x="0" y="21580"/>
                    <a:pt x="3600" y="21580"/>
                    <a:pt x="3600" y="21423"/>
                  </a:cubicBezTo>
                  <a:cubicBezTo>
                    <a:pt x="21600" y="14380"/>
                    <a:pt x="16200" y="7102"/>
                    <a:pt x="12600" y="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5" name="Freeform 33"/>
            <p:cNvSpPr/>
            <p:nvPr/>
          </p:nvSpPr>
          <p:spPr>
            <a:xfrm>
              <a:off x="4366514" y="788417"/>
              <a:ext cx="28232" cy="1209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65" h="21562" fill="norm" stroke="1" extrusionOk="0">
                  <a:moveTo>
                    <a:pt x="6854" y="0"/>
                  </a:moveTo>
                  <a:cubicBezTo>
                    <a:pt x="6854" y="0"/>
                    <a:pt x="4454" y="0"/>
                    <a:pt x="4454" y="0"/>
                  </a:cubicBezTo>
                  <a:cubicBezTo>
                    <a:pt x="2054" y="7149"/>
                    <a:pt x="-2746" y="14298"/>
                    <a:pt x="2054" y="21446"/>
                  </a:cubicBezTo>
                  <a:cubicBezTo>
                    <a:pt x="2054" y="21600"/>
                    <a:pt x="9254" y="21600"/>
                    <a:pt x="9254" y="21446"/>
                  </a:cubicBezTo>
                  <a:cubicBezTo>
                    <a:pt x="18854" y="14374"/>
                    <a:pt x="16454" y="7149"/>
                    <a:pt x="685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" name="Freeform 34"/>
            <p:cNvSpPr/>
            <p:nvPr/>
          </p:nvSpPr>
          <p:spPr>
            <a:xfrm>
              <a:off x="4440518" y="792670"/>
              <a:ext cx="29377" cy="1169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804" h="21540" fill="norm" stroke="1" extrusionOk="0">
                  <a:moveTo>
                    <a:pt x="14804" y="59"/>
                  </a:moveTo>
                  <a:cubicBezTo>
                    <a:pt x="14804" y="-20"/>
                    <a:pt x="12644" y="-20"/>
                    <a:pt x="12644" y="59"/>
                  </a:cubicBezTo>
                  <a:cubicBezTo>
                    <a:pt x="1844" y="7127"/>
                    <a:pt x="-4636" y="14354"/>
                    <a:pt x="4004" y="21421"/>
                  </a:cubicBezTo>
                  <a:cubicBezTo>
                    <a:pt x="4004" y="21580"/>
                    <a:pt x="8324" y="21580"/>
                    <a:pt x="8324" y="21421"/>
                  </a:cubicBezTo>
                  <a:cubicBezTo>
                    <a:pt x="16964" y="14274"/>
                    <a:pt x="12644" y="7127"/>
                    <a:pt x="14804" y="59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" name="Freeform 35"/>
            <p:cNvSpPr/>
            <p:nvPr/>
          </p:nvSpPr>
          <p:spPr>
            <a:xfrm>
              <a:off x="4532918" y="779970"/>
              <a:ext cx="40499" cy="1200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98" h="21542" fill="norm" stroke="1" extrusionOk="0">
                  <a:moveTo>
                    <a:pt x="7200" y="58"/>
                  </a:moveTo>
                  <a:cubicBezTo>
                    <a:pt x="7200" y="-19"/>
                    <a:pt x="3600" y="-19"/>
                    <a:pt x="3600" y="58"/>
                  </a:cubicBezTo>
                  <a:cubicBezTo>
                    <a:pt x="5400" y="3620"/>
                    <a:pt x="7200" y="7181"/>
                    <a:pt x="7200" y="10742"/>
                  </a:cubicBezTo>
                  <a:cubicBezTo>
                    <a:pt x="7200" y="14304"/>
                    <a:pt x="1800" y="17865"/>
                    <a:pt x="0" y="21426"/>
                  </a:cubicBezTo>
                  <a:cubicBezTo>
                    <a:pt x="0" y="21581"/>
                    <a:pt x="5400" y="21581"/>
                    <a:pt x="7200" y="21426"/>
                  </a:cubicBezTo>
                  <a:cubicBezTo>
                    <a:pt x="21600" y="14381"/>
                    <a:pt x="18000" y="7104"/>
                    <a:pt x="7200" y="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8" name="Freeform 36"/>
            <p:cNvSpPr/>
            <p:nvPr/>
          </p:nvSpPr>
          <p:spPr>
            <a:xfrm>
              <a:off x="4620230" y="767270"/>
              <a:ext cx="28576" cy="125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fill="norm" stroke="1" extrusionOk="0">
                  <a:moveTo>
                    <a:pt x="15429" y="20842"/>
                  </a:moveTo>
                  <a:cubicBezTo>
                    <a:pt x="18514" y="20842"/>
                    <a:pt x="18514" y="20842"/>
                    <a:pt x="21600" y="20768"/>
                  </a:cubicBezTo>
                  <a:cubicBezTo>
                    <a:pt x="21600" y="20177"/>
                    <a:pt x="21600" y="20177"/>
                    <a:pt x="21600" y="20177"/>
                  </a:cubicBezTo>
                  <a:cubicBezTo>
                    <a:pt x="21600" y="19733"/>
                    <a:pt x="21600" y="19215"/>
                    <a:pt x="21600" y="18697"/>
                  </a:cubicBezTo>
                  <a:cubicBezTo>
                    <a:pt x="21600" y="17809"/>
                    <a:pt x="21600" y="16922"/>
                    <a:pt x="21600" y="16034"/>
                  </a:cubicBezTo>
                  <a:cubicBezTo>
                    <a:pt x="18514" y="14259"/>
                    <a:pt x="18514" y="12483"/>
                    <a:pt x="18514" y="10708"/>
                  </a:cubicBezTo>
                  <a:cubicBezTo>
                    <a:pt x="15429" y="7157"/>
                    <a:pt x="15429" y="3607"/>
                    <a:pt x="6171" y="56"/>
                  </a:cubicBezTo>
                  <a:cubicBezTo>
                    <a:pt x="6171" y="-18"/>
                    <a:pt x="0" y="-18"/>
                    <a:pt x="0" y="56"/>
                  </a:cubicBezTo>
                  <a:cubicBezTo>
                    <a:pt x="0" y="7157"/>
                    <a:pt x="6171" y="14259"/>
                    <a:pt x="9257" y="21360"/>
                  </a:cubicBezTo>
                  <a:cubicBezTo>
                    <a:pt x="9257" y="21582"/>
                    <a:pt x="18514" y="21582"/>
                    <a:pt x="21600" y="21360"/>
                  </a:cubicBezTo>
                  <a:cubicBezTo>
                    <a:pt x="21600" y="21212"/>
                    <a:pt x="21600" y="21138"/>
                    <a:pt x="21600" y="20990"/>
                  </a:cubicBezTo>
                  <a:cubicBezTo>
                    <a:pt x="21600" y="20916"/>
                    <a:pt x="18514" y="20842"/>
                    <a:pt x="15429" y="2084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9" name="Freeform 37"/>
            <p:cNvSpPr/>
            <p:nvPr/>
          </p:nvSpPr>
          <p:spPr>
            <a:xfrm>
              <a:off x="4705955" y="767270"/>
              <a:ext cx="85763" cy="1212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16" h="21543" fill="norm" stroke="1" extrusionOk="0">
                  <a:moveTo>
                    <a:pt x="1728" y="58"/>
                  </a:moveTo>
                  <a:cubicBezTo>
                    <a:pt x="1728" y="-19"/>
                    <a:pt x="0" y="-19"/>
                    <a:pt x="0" y="58"/>
                  </a:cubicBezTo>
                  <a:cubicBezTo>
                    <a:pt x="5184" y="3581"/>
                    <a:pt x="8640" y="7181"/>
                    <a:pt x="11232" y="10704"/>
                  </a:cubicBezTo>
                  <a:cubicBezTo>
                    <a:pt x="12960" y="14304"/>
                    <a:pt x="11232" y="17828"/>
                    <a:pt x="12096" y="21428"/>
                  </a:cubicBezTo>
                  <a:cubicBezTo>
                    <a:pt x="12096" y="21581"/>
                    <a:pt x="14688" y="21581"/>
                    <a:pt x="14688" y="21428"/>
                  </a:cubicBezTo>
                  <a:cubicBezTo>
                    <a:pt x="21600" y="14381"/>
                    <a:pt x="14688" y="6951"/>
                    <a:pt x="1728" y="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0" name="Freeform 38"/>
            <p:cNvSpPr/>
            <p:nvPr/>
          </p:nvSpPr>
          <p:spPr>
            <a:xfrm>
              <a:off x="4799618" y="767271"/>
              <a:ext cx="81968" cy="1221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3" h="21524" fill="norm" stroke="1" extrusionOk="0">
                  <a:moveTo>
                    <a:pt x="1080" y="57"/>
                  </a:moveTo>
                  <a:cubicBezTo>
                    <a:pt x="1080" y="-19"/>
                    <a:pt x="0" y="-19"/>
                    <a:pt x="0" y="57"/>
                  </a:cubicBezTo>
                  <a:cubicBezTo>
                    <a:pt x="11880" y="7130"/>
                    <a:pt x="18360" y="14280"/>
                    <a:pt x="17280" y="21353"/>
                  </a:cubicBezTo>
                  <a:cubicBezTo>
                    <a:pt x="17280" y="21581"/>
                    <a:pt x="20520" y="21581"/>
                    <a:pt x="20520" y="21353"/>
                  </a:cubicBezTo>
                  <a:cubicBezTo>
                    <a:pt x="21600" y="14280"/>
                    <a:pt x="16200" y="7130"/>
                    <a:pt x="1080" y="5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" name="Freeform 39"/>
            <p:cNvSpPr/>
            <p:nvPr/>
          </p:nvSpPr>
          <p:spPr>
            <a:xfrm>
              <a:off x="4980593" y="1199070"/>
              <a:ext cx="328057" cy="804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42" fill="norm" stroke="1" extrusionOk="0">
                  <a:moveTo>
                    <a:pt x="21039" y="20069"/>
                  </a:moveTo>
                  <a:cubicBezTo>
                    <a:pt x="21600" y="20069"/>
                    <a:pt x="21600" y="19723"/>
                    <a:pt x="21039" y="19723"/>
                  </a:cubicBezTo>
                  <a:cubicBezTo>
                    <a:pt x="20758" y="19723"/>
                    <a:pt x="20758" y="19723"/>
                    <a:pt x="20758" y="19723"/>
                  </a:cubicBezTo>
                  <a:cubicBezTo>
                    <a:pt x="20758" y="19145"/>
                    <a:pt x="20758" y="18568"/>
                    <a:pt x="20758" y="18452"/>
                  </a:cubicBezTo>
                  <a:cubicBezTo>
                    <a:pt x="20478" y="17759"/>
                    <a:pt x="20478" y="16951"/>
                    <a:pt x="20478" y="16258"/>
                  </a:cubicBezTo>
                  <a:cubicBezTo>
                    <a:pt x="20197" y="14641"/>
                    <a:pt x="20197" y="13023"/>
                    <a:pt x="19917" y="11406"/>
                  </a:cubicBezTo>
                  <a:cubicBezTo>
                    <a:pt x="19636" y="8981"/>
                    <a:pt x="19356" y="6670"/>
                    <a:pt x="19075" y="4245"/>
                  </a:cubicBezTo>
                  <a:cubicBezTo>
                    <a:pt x="19356" y="4245"/>
                    <a:pt x="19356" y="4245"/>
                    <a:pt x="19636" y="4245"/>
                  </a:cubicBezTo>
                  <a:cubicBezTo>
                    <a:pt x="19917" y="4245"/>
                    <a:pt x="19917" y="3898"/>
                    <a:pt x="19356" y="3898"/>
                  </a:cubicBezTo>
                  <a:cubicBezTo>
                    <a:pt x="19356" y="3898"/>
                    <a:pt x="19356" y="3898"/>
                    <a:pt x="19075" y="3898"/>
                  </a:cubicBezTo>
                  <a:cubicBezTo>
                    <a:pt x="19075" y="3205"/>
                    <a:pt x="19075" y="2512"/>
                    <a:pt x="18795" y="1819"/>
                  </a:cubicBezTo>
                  <a:cubicBezTo>
                    <a:pt x="19356" y="1819"/>
                    <a:pt x="19075" y="1473"/>
                    <a:pt x="18795" y="1473"/>
                  </a:cubicBezTo>
                  <a:cubicBezTo>
                    <a:pt x="16270" y="1357"/>
                    <a:pt x="13465" y="1357"/>
                    <a:pt x="10940" y="1473"/>
                  </a:cubicBezTo>
                  <a:cubicBezTo>
                    <a:pt x="10940" y="1242"/>
                    <a:pt x="10940" y="1126"/>
                    <a:pt x="10940" y="895"/>
                  </a:cubicBezTo>
                  <a:cubicBezTo>
                    <a:pt x="10940" y="780"/>
                    <a:pt x="10379" y="780"/>
                    <a:pt x="10379" y="895"/>
                  </a:cubicBezTo>
                  <a:cubicBezTo>
                    <a:pt x="10379" y="1126"/>
                    <a:pt x="10379" y="1242"/>
                    <a:pt x="10379" y="1473"/>
                  </a:cubicBezTo>
                  <a:cubicBezTo>
                    <a:pt x="8977" y="1473"/>
                    <a:pt x="7294" y="1473"/>
                    <a:pt x="5610" y="1473"/>
                  </a:cubicBezTo>
                  <a:cubicBezTo>
                    <a:pt x="5610" y="1242"/>
                    <a:pt x="5610" y="1126"/>
                    <a:pt x="5610" y="895"/>
                  </a:cubicBezTo>
                  <a:cubicBezTo>
                    <a:pt x="5610" y="780"/>
                    <a:pt x="5049" y="780"/>
                    <a:pt x="5049" y="895"/>
                  </a:cubicBezTo>
                  <a:cubicBezTo>
                    <a:pt x="5049" y="1126"/>
                    <a:pt x="5330" y="1357"/>
                    <a:pt x="5330" y="1473"/>
                  </a:cubicBezTo>
                  <a:cubicBezTo>
                    <a:pt x="4208" y="1473"/>
                    <a:pt x="3366" y="1473"/>
                    <a:pt x="2525" y="1473"/>
                  </a:cubicBezTo>
                  <a:cubicBezTo>
                    <a:pt x="2244" y="1473"/>
                    <a:pt x="2244" y="1819"/>
                    <a:pt x="2525" y="1819"/>
                  </a:cubicBezTo>
                  <a:cubicBezTo>
                    <a:pt x="3366" y="1819"/>
                    <a:pt x="4488" y="1819"/>
                    <a:pt x="5330" y="1819"/>
                  </a:cubicBezTo>
                  <a:cubicBezTo>
                    <a:pt x="5330" y="2628"/>
                    <a:pt x="5330" y="3552"/>
                    <a:pt x="5330" y="4360"/>
                  </a:cubicBezTo>
                  <a:cubicBezTo>
                    <a:pt x="4208" y="4360"/>
                    <a:pt x="3366" y="4476"/>
                    <a:pt x="2244" y="4476"/>
                  </a:cubicBezTo>
                  <a:cubicBezTo>
                    <a:pt x="1964" y="4476"/>
                    <a:pt x="1964" y="4707"/>
                    <a:pt x="2244" y="4707"/>
                  </a:cubicBezTo>
                  <a:cubicBezTo>
                    <a:pt x="3366" y="4707"/>
                    <a:pt x="4208" y="4707"/>
                    <a:pt x="5330" y="4707"/>
                  </a:cubicBezTo>
                  <a:cubicBezTo>
                    <a:pt x="5330" y="5284"/>
                    <a:pt x="5330" y="5746"/>
                    <a:pt x="5610" y="6324"/>
                  </a:cubicBezTo>
                  <a:cubicBezTo>
                    <a:pt x="5049" y="6324"/>
                    <a:pt x="4488" y="6439"/>
                    <a:pt x="3927" y="6439"/>
                  </a:cubicBezTo>
                  <a:cubicBezTo>
                    <a:pt x="3647" y="6439"/>
                    <a:pt x="3927" y="6670"/>
                    <a:pt x="4208" y="6670"/>
                  </a:cubicBezTo>
                  <a:cubicBezTo>
                    <a:pt x="4488" y="6555"/>
                    <a:pt x="5049" y="6555"/>
                    <a:pt x="5610" y="6555"/>
                  </a:cubicBezTo>
                  <a:cubicBezTo>
                    <a:pt x="5610" y="7132"/>
                    <a:pt x="5610" y="7710"/>
                    <a:pt x="5610" y="8288"/>
                  </a:cubicBezTo>
                  <a:cubicBezTo>
                    <a:pt x="4488" y="8288"/>
                    <a:pt x="3366" y="8403"/>
                    <a:pt x="2244" y="8403"/>
                  </a:cubicBezTo>
                  <a:cubicBezTo>
                    <a:pt x="2244" y="8403"/>
                    <a:pt x="2244" y="8403"/>
                    <a:pt x="1964" y="8403"/>
                  </a:cubicBezTo>
                  <a:cubicBezTo>
                    <a:pt x="1683" y="5631"/>
                    <a:pt x="1122" y="2859"/>
                    <a:pt x="281" y="87"/>
                  </a:cubicBezTo>
                  <a:cubicBezTo>
                    <a:pt x="281" y="-29"/>
                    <a:pt x="0" y="-29"/>
                    <a:pt x="0" y="87"/>
                  </a:cubicBezTo>
                  <a:cubicBezTo>
                    <a:pt x="561" y="4591"/>
                    <a:pt x="1122" y="9096"/>
                    <a:pt x="1683" y="13601"/>
                  </a:cubicBezTo>
                  <a:cubicBezTo>
                    <a:pt x="1683" y="13601"/>
                    <a:pt x="1683" y="13601"/>
                    <a:pt x="1403" y="13601"/>
                  </a:cubicBezTo>
                  <a:cubicBezTo>
                    <a:pt x="1122" y="13601"/>
                    <a:pt x="1122" y="13716"/>
                    <a:pt x="1403" y="13716"/>
                  </a:cubicBezTo>
                  <a:cubicBezTo>
                    <a:pt x="1683" y="13716"/>
                    <a:pt x="1683" y="13716"/>
                    <a:pt x="1683" y="13716"/>
                  </a:cubicBezTo>
                  <a:cubicBezTo>
                    <a:pt x="1683" y="14525"/>
                    <a:pt x="1964" y="15334"/>
                    <a:pt x="1964" y="16142"/>
                  </a:cubicBezTo>
                  <a:cubicBezTo>
                    <a:pt x="1964" y="16142"/>
                    <a:pt x="1683" y="16142"/>
                    <a:pt x="1403" y="16258"/>
                  </a:cubicBezTo>
                  <a:cubicBezTo>
                    <a:pt x="1122" y="16258"/>
                    <a:pt x="1122" y="16373"/>
                    <a:pt x="1403" y="16373"/>
                  </a:cubicBezTo>
                  <a:cubicBezTo>
                    <a:pt x="1683" y="16373"/>
                    <a:pt x="1964" y="16373"/>
                    <a:pt x="1964" y="16373"/>
                  </a:cubicBezTo>
                  <a:cubicBezTo>
                    <a:pt x="2244" y="17066"/>
                    <a:pt x="2244" y="17644"/>
                    <a:pt x="2244" y="18337"/>
                  </a:cubicBezTo>
                  <a:cubicBezTo>
                    <a:pt x="2244" y="18337"/>
                    <a:pt x="1964" y="18337"/>
                    <a:pt x="1964" y="18337"/>
                  </a:cubicBezTo>
                  <a:cubicBezTo>
                    <a:pt x="1683" y="18337"/>
                    <a:pt x="1683" y="18452"/>
                    <a:pt x="1964" y="18452"/>
                  </a:cubicBezTo>
                  <a:cubicBezTo>
                    <a:pt x="1964" y="18452"/>
                    <a:pt x="2244" y="18452"/>
                    <a:pt x="2244" y="18452"/>
                  </a:cubicBezTo>
                  <a:cubicBezTo>
                    <a:pt x="2244" y="19030"/>
                    <a:pt x="2525" y="19492"/>
                    <a:pt x="2525" y="19954"/>
                  </a:cubicBezTo>
                  <a:cubicBezTo>
                    <a:pt x="2525" y="19954"/>
                    <a:pt x="2244" y="19954"/>
                    <a:pt x="2244" y="19954"/>
                  </a:cubicBezTo>
                  <a:cubicBezTo>
                    <a:pt x="1964" y="20069"/>
                    <a:pt x="1964" y="20185"/>
                    <a:pt x="2244" y="20185"/>
                  </a:cubicBezTo>
                  <a:cubicBezTo>
                    <a:pt x="2244" y="20185"/>
                    <a:pt x="2525" y="20185"/>
                    <a:pt x="2525" y="20185"/>
                  </a:cubicBezTo>
                  <a:cubicBezTo>
                    <a:pt x="2525" y="20300"/>
                    <a:pt x="2525" y="20416"/>
                    <a:pt x="2525" y="20416"/>
                  </a:cubicBezTo>
                  <a:cubicBezTo>
                    <a:pt x="2525" y="20647"/>
                    <a:pt x="3086" y="20647"/>
                    <a:pt x="3086" y="20416"/>
                  </a:cubicBezTo>
                  <a:cubicBezTo>
                    <a:pt x="3086" y="20416"/>
                    <a:pt x="3086" y="20300"/>
                    <a:pt x="3086" y="20185"/>
                  </a:cubicBezTo>
                  <a:cubicBezTo>
                    <a:pt x="5610" y="20300"/>
                    <a:pt x="8135" y="20300"/>
                    <a:pt x="10660" y="20300"/>
                  </a:cubicBezTo>
                  <a:cubicBezTo>
                    <a:pt x="10660" y="20416"/>
                    <a:pt x="10660" y="20647"/>
                    <a:pt x="10660" y="20762"/>
                  </a:cubicBezTo>
                  <a:cubicBezTo>
                    <a:pt x="10660" y="20993"/>
                    <a:pt x="11501" y="20993"/>
                    <a:pt x="11501" y="20762"/>
                  </a:cubicBezTo>
                  <a:cubicBezTo>
                    <a:pt x="11501" y="20647"/>
                    <a:pt x="11501" y="20416"/>
                    <a:pt x="11501" y="20300"/>
                  </a:cubicBezTo>
                  <a:cubicBezTo>
                    <a:pt x="14306" y="20300"/>
                    <a:pt x="16831" y="20185"/>
                    <a:pt x="19356" y="20185"/>
                  </a:cubicBezTo>
                  <a:cubicBezTo>
                    <a:pt x="19636" y="20647"/>
                    <a:pt x="19636" y="21109"/>
                    <a:pt x="20197" y="21455"/>
                  </a:cubicBezTo>
                  <a:cubicBezTo>
                    <a:pt x="20478" y="21571"/>
                    <a:pt x="20758" y="21571"/>
                    <a:pt x="21039" y="21455"/>
                  </a:cubicBezTo>
                  <a:cubicBezTo>
                    <a:pt x="21039" y="21340"/>
                    <a:pt x="21039" y="21340"/>
                    <a:pt x="21039" y="21340"/>
                  </a:cubicBezTo>
                  <a:cubicBezTo>
                    <a:pt x="21319" y="21224"/>
                    <a:pt x="21319" y="21109"/>
                    <a:pt x="21039" y="21109"/>
                  </a:cubicBezTo>
                  <a:cubicBezTo>
                    <a:pt x="21039" y="21109"/>
                    <a:pt x="21039" y="21109"/>
                    <a:pt x="20758" y="21109"/>
                  </a:cubicBezTo>
                  <a:cubicBezTo>
                    <a:pt x="20758" y="20993"/>
                    <a:pt x="20478" y="20993"/>
                    <a:pt x="20478" y="20993"/>
                  </a:cubicBezTo>
                  <a:cubicBezTo>
                    <a:pt x="20478" y="20762"/>
                    <a:pt x="20478" y="20416"/>
                    <a:pt x="20478" y="20069"/>
                  </a:cubicBezTo>
                  <a:cubicBezTo>
                    <a:pt x="20758" y="20069"/>
                    <a:pt x="20758" y="20069"/>
                    <a:pt x="21039" y="20069"/>
                  </a:cubicBezTo>
                  <a:close/>
                  <a:moveTo>
                    <a:pt x="19636" y="17990"/>
                  </a:moveTo>
                  <a:cubicBezTo>
                    <a:pt x="19636" y="17990"/>
                    <a:pt x="19636" y="17875"/>
                    <a:pt x="19356" y="17875"/>
                  </a:cubicBezTo>
                  <a:cubicBezTo>
                    <a:pt x="18514" y="17990"/>
                    <a:pt x="17673" y="17990"/>
                    <a:pt x="17112" y="17990"/>
                  </a:cubicBezTo>
                  <a:cubicBezTo>
                    <a:pt x="17112" y="17297"/>
                    <a:pt x="17112" y="16720"/>
                    <a:pt x="17112" y="16027"/>
                  </a:cubicBezTo>
                  <a:cubicBezTo>
                    <a:pt x="17953" y="15911"/>
                    <a:pt x="18514" y="15911"/>
                    <a:pt x="19356" y="15796"/>
                  </a:cubicBezTo>
                  <a:cubicBezTo>
                    <a:pt x="19356" y="16489"/>
                    <a:pt x="19636" y="17182"/>
                    <a:pt x="19636" y="17990"/>
                  </a:cubicBezTo>
                  <a:close/>
                  <a:moveTo>
                    <a:pt x="19356" y="15565"/>
                  </a:moveTo>
                  <a:cubicBezTo>
                    <a:pt x="18514" y="15565"/>
                    <a:pt x="17953" y="15565"/>
                    <a:pt x="17112" y="15565"/>
                  </a:cubicBezTo>
                  <a:cubicBezTo>
                    <a:pt x="17112" y="14872"/>
                    <a:pt x="17112" y="14178"/>
                    <a:pt x="17112" y="13485"/>
                  </a:cubicBezTo>
                  <a:cubicBezTo>
                    <a:pt x="17673" y="13485"/>
                    <a:pt x="18514" y="13370"/>
                    <a:pt x="19075" y="13370"/>
                  </a:cubicBezTo>
                  <a:cubicBezTo>
                    <a:pt x="19356" y="14063"/>
                    <a:pt x="19356" y="14756"/>
                    <a:pt x="19356" y="15565"/>
                  </a:cubicBezTo>
                  <a:close/>
                  <a:moveTo>
                    <a:pt x="19075" y="12677"/>
                  </a:moveTo>
                  <a:cubicBezTo>
                    <a:pt x="19075" y="12792"/>
                    <a:pt x="19075" y="12908"/>
                    <a:pt x="19075" y="13023"/>
                  </a:cubicBezTo>
                  <a:cubicBezTo>
                    <a:pt x="18514" y="13023"/>
                    <a:pt x="17673" y="13023"/>
                    <a:pt x="17112" y="13139"/>
                  </a:cubicBezTo>
                  <a:cubicBezTo>
                    <a:pt x="16831" y="12330"/>
                    <a:pt x="16831" y="11637"/>
                    <a:pt x="16831" y="10829"/>
                  </a:cubicBezTo>
                  <a:cubicBezTo>
                    <a:pt x="17673" y="10829"/>
                    <a:pt x="18234" y="10829"/>
                    <a:pt x="19075" y="10829"/>
                  </a:cubicBezTo>
                  <a:cubicBezTo>
                    <a:pt x="19075" y="11406"/>
                    <a:pt x="19075" y="12099"/>
                    <a:pt x="19075" y="12677"/>
                  </a:cubicBezTo>
                  <a:close/>
                  <a:moveTo>
                    <a:pt x="18795" y="5862"/>
                  </a:moveTo>
                  <a:cubicBezTo>
                    <a:pt x="17673" y="5862"/>
                    <a:pt x="16831" y="5862"/>
                    <a:pt x="15990" y="5862"/>
                  </a:cubicBezTo>
                  <a:cubicBezTo>
                    <a:pt x="15990" y="5400"/>
                    <a:pt x="15709" y="4938"/>
                    <a:pt x="15709" y="4360"/>
                  </a:cubicBezTo>
                  <a:cubicBezTo>
                    <a:pt x="16551" y="4360"/>
                    <a:pt x="17673" y="4360"/>
                    <a:pt x="18514" y="4245"/>
                  </a:cubicBezTo>
                  <a:cubicBezTo>
                    <a:pt x="18514" y="4822"/>
                    <a:pt x="18514" y="5284"/>
                    <a:pt x="18795" y="5862"/>
                  </a:cubicBezTo>
                  <a:close/>
                  <a:moveTo>
                    <a:pt x="18514" y="3898"/>
                  </a:moveTo>
                  <a:cubicBezTo>
                    <a:pt x="17673" y="3898"/>
                    <a:pt x="16551" y="3898"/>
                    <a:pt x="15429" y="3898"/>
                  </a:cubicBezTo>
                  <a:cubicBezTo>
                    <a:pt x="15429" y="3321"/>
                    <a:pt x="15148" y="2628"/>
                    <a:pt x="14868" y="1935"/>
                  </a:cubicBezTo>
                  <a:cubicBezTo>
                    <a:pt x="15990" y="1935"/>
                    <a:pt x="17392" y="1935"/>
                    <a:pt x="18514" y="1819"/>
                  </a:cubicBezTo>
                  <a:cubicBezTo>
                    <a:pt x="18514" y="2512"/>
                    <a:pt x="18514" y="3205"/>
                    <a:pt x="18514" y="3898"/>
                  </a:cubicBezTo>
                  <a:close/>
                  <a:moveTo>
                    <a:pt x="10379" y="1935"/>
                  </a:moveTo>
                  <a:cubicBezTo>
                    <a:pt x="10379" y="2628"/>
                    <a:pt x="10379" y="3321"/>
                    <a:pt x="10379" y="4129"/>
                  </a:cubicBezTo>
                  <a:cubicBezTo>
                    <a:pt x="8977" y="4129"/>
                    <a:pt x="7574" y="4245"/>
                    <a:pt x="5891" y="4360"/>
                  </a:cubicBezTo>
                  <a:cubicBezTo>
                    <a:pt x="5891" y="3436"/>
                    <a:pt x="5891" y="2628"/>
                    <a:pt x="5610" y="1819"/>
                  </a:cubicBezTo>
                  <a:cubicBezTo>
                    <a:pt x="7294" y="1819"/>
                    <a:pt x="8977" y="1819"/>
                    <a:pt x="10379" y="1935"/>
                  </a:cubicBezTo>
                  <a:close/>
                  <a:moveTo>
                    <a:pt x="10379" y="6439"/>
                  </a:moveTo>
                  <a:cubicBezTo>
                    <a:pt x="10379" y="7017"/>
                    <a:pt x="10379" y="7595"/>
                    <a:pt x="10379" y="8172"/>
                  </a:cubicBezTo>
                  <a:cubicBezTo>
                    <a:pt x="8977" y="8172"/>
                    <a:pt x="7855" y="8172"/>
                    <a:pt x="6452" y="8288"/>
                  </a:cubicBezTo>
                  <a:cubicBezTo>
                    <a:pt x="6452" y="7710"/>
                    <a:pt x="6452" y="7132"/>
                    <a:pt x="6171" y="6555"/>
                  </a:cubicBezTo>
                  <a:cubicBezTo>
                    <a:pt x="7574" y="6439"/>
                    <a:pt x="8977" y="6439"/>
                    <a:pt x="10379" y="6439"/>
                  </a:cubicBezTo>
                  <a:close/>
                  <a:moveTo>
                    <a:pt x="6171" y="6208"/>
                  </a:moveTo>
                  <a:cubicBezTo>
                    <a:pt x="6171" y="5746"/>
                    <a:pt x="6171" y="5169"/>
                    <a:pt x="6171" y="4707"/>
                  </a:cubicBezTo>
                  <a:cubicBezTo>
                    <a:pt x="7574" y="4707"/>
                    <a:pt x="8977" y="4591"/>
                    <a:pt x="10379" y="4591"/>
                  </a:cubicBezTo>
                  <a:cubicBezTo>
                    <a:pt x="10379" y="5053"/>
                    <a:pt x="10379" y="5515"/>
                    <a:pt x="10379" y="5977"/>
                  </a:cubicBezTo>
                  <a:cubicBezTo>
                    <a:pt x="8977" y="6093"/>
                    <a:pt x="7574" y="6208"/>
                    <a:pt x="6171" y="6208"/>
                  </a:cubicBezTo>
                  <a:close/>
                  <a:moveTo>
                    <a:pt x="10379" y="8519"/>
                  </a:moveTo>
                  <a:cubicBezTo>
                    <a:pt x="10379" y="9212"/>
                    <a:pt x="10379" y="10020"/>
                    <a:pt x="10379" y="10713"/>
                  </a:cubicBezTo>
                  <a:cubicBezTo>
                    <a:pt x="9257" y="10713"/>
                    <a:pt x="7855" y="10829"/>
                    <a:pt x="6732" y="10829"/>
                  </a:cubicBezTo>
                  <a:cubicBezTo>
                    <a:pt x="6732" y="10713"/>
                    <a:pt x="6732" y="10482"/>
                    <a:pt x="6732" y="10251"/>
                  </a:cubicBezTo>
                  <a:cubicBezTo>
                    <a:pt x="6452" y="9674"/>
                    <a:pt x="6452" y="9096"/>
                    <a:pt x="6452" y="8519"/>
                  </a:cubicBezTo>
                  <a:cubicBezTo>
                    <a:pt x="7855" y="8519"/>
                    <a:pt x="8977" y="8519"/>
                    <a:pt x="10379" y="8519"/>
                  </a:cubicBezTo>
                  <a:close/>
                  <a:moveTo>
                    <a:pt x="10379" y="11060"/>
                  </a:moveTo>
                  <a:cubicBezTo>
                    <a:pt x="10379" y="11868"/>
                    <a:pt x="10379" y="12561"/>
                    <a:pt x="10379" y="13370"/>
                  </a:cubicBezTo>
                  <a:cubicBezTo>
                    <a:pt x="9257" y="13370"/>
                    <a:pt x="8135" y="13370"/>
                    <a:pt x="7013" y="13485"/>
                  </a:cubicBezTo>
                  <a:cubicBezTo>
                    <a:pt x="7013" y="12677"/>
                    <a:pt x="6732" y="11868"/>
                    <a:pt x="6732" y="11175"/>
                  </a:cubicBezTo>
                  <a:cubicBezTo>
                    <a:pt x="7855" y="11060"/>
                    <a:pt x="9257" y="11060"/>
                    <a:pt x="10379" y="11060"/>
                  </a:cubicBezTo>
                  <a:close/>
                  <a:moveTo>
                    <a:pt x="10379" y="13716"/>
                  </a:moveTo>
                  <a:cubicBezTo>
                    <a:pt x="10660" y="14410"/>
                    <a:pt x="10660" y="15103"/>
                    <a:pt x="10660" y="15796"/>
                  </a:cubicBezTo>
                  <a:cubicBezTo>
                    <a:pt x="9538" y="15911"/>
                    <a:pt x="8416" y="15911"/>
                    <a:pt x="7294" y="16027"/>
                  </a:cubicBezTo>
                  <a:cubicBezTo>
                    <a:pt x="7294" y="15218"/>
                    <a:pt x="7294" y="14525"/>
                    <a:pt x="7013" y="13832"/>
                  </a:cubicBezTo>
                  <a:cubicBezTo>
                    <a:pt x="8135" y="13716"/>
                    <a:pt x="9257" y="13716"/>
                    <a:pt x="10379" y="13716"/>
                  </a:cubicBezTo>
                  <a:close/>
                  <a:moveTo>
                    <a:pt x="7294" y="16373"/>
                  </a:moveTo>
                  <a:cubicBezTo>
                    <a:pt x="8416" y="16373"/>
                    <a:pt x="9538" y="16373"/>
                    <a:pt x="10660" y="16373"/>
                  </a:cubicBezTo>
                  <a:cubicBezTo>
                    <a:pt x="10660" y="16951"/>
                    <a:pt x="10660" y="17528"/>
                    <a:pt x="10660" y="18106"/>
                  </a:cubicBezTo>
                  <a:cubicBezTo>
                    <a:pt x="9538" y="18221"/>
                    <a:pt x="8416" y="18221"/>
                    <a:pt x="7013" y="18221"/>
                  </a:cubicBezTo>
                  <a:cubicBezTo>
                    <a:pt x="7294" y="17644"/>
                    <a:pt x="7294" y="16951"/>
                    <a:pt x="7294" y="16373"/>
                  </a:cubicBezTo>
                  <a:close/>
                  <a:moveTo>
                    <a:pt x="2525" y="11060"/>
                  </a:moveTo>
                  <a:cubicBezTo>
                    <a:pt x="2525" y="10251"/>
                    <a:pt x="2244" y="9443"/>
                    <a:pt x="2244" y="8634"/>
                  </a:cubicBezTo>
                  <a:cubicBezTo>
                    <a:pt x="2244" y="8634"/>
                    <a:pt x="2244" y="8634"/>
                    <a:pt x="2244" y="8634"/>
                  </a:cubicBezTo>
                  <a:cubicBezTo>
                    <a:pt x="3366" y="8519"/>
                    <a:pt x="4488" y="8519"/>
                    <a:pt x="5610" y="8519"/>
                  </a:cubicBezTo>
                  <a:cubicBezTo>
                    <a:pt x="5610" y="9327"/>
                    <a:pt x="5610" y="10136"/>
                    <a:pt x="5891" y="10944"/>
                  </a:cubicBezTo>
                  <a:cubicBezTo>
                    <a:pt x="4769" y="10944"/>
                    <a:pt x="3647" y="10944"/>
                    <a:pt x="2525" y="11060"/>
                  </a:cubicBezTo>
                  <a:close/>
                  <a:moveTo>
                    <a:pt x="2525" y="11175"/>
                  </a:moveTo>
                  <a:cubicBezTo>
                    <a:pt x="3647" y="11175"/>
                    <a:pt x="4769" y="11175"/>
                    <a:pt x="5891" y="11175"/>
                  </a:cubicBezTo>
                  <a:cubicBezTo>
                    <a:pt x="5891" y="11868"/>
                    <a:pt x="5891" y="12677"/>
                    <a:pt x="5891" y="13485"/>
                  </a:cubicBezTo>
                  <a:cubicBezTo>
                    <a:pt x="5049" y="13485"/>
                    <a:pt x="3927" y="13485"/>
                    <a:pt x="2805" y="13485"/>
                  </a:cubicBezTo>
                  <a:cubicBezTo>
                    <a:pt x="2805" y="12792"/>
                    <a:pt x="2525" y="11984"/>
                    <a:pt x="2525" y="11175"/>
                  </a:cubicBezTo>
                  <a:close/>
                  <a:moveTo>
                    <a:pt x="2805" y="13716"/>
                  </a:moveTo>
                  <a:cubicBezTo>
                    <a:pt x="3927" y="13832"/>
                    <a:pt x="5049" y="13832"/>
                    <a:pt x="6171" y="13832"/>
                  </a:cubicBezTo>
                  <a:cubicBezTo>
                    <a:pt x="6171" y="14525"/>
                    <a:pt x="6171" y="15218"/>
                    <a:pt x="6171" y="16027"/>
                  </a:cubicBezTo>
                  <a:cubicBezTo>
                    <a:pt x="5330" y="16027"/>
                    <a:pt x="4208" y="16142"/>
                    <a:pt x="3086" y="16142"/>
                  </a:cubicBezTo>
                  <a:cubicBezTo>
                    <a:pt x="3086" y="15334"/>
                    <a:pt x="2805" y="14525"/>
                    <a:pt x="2805" y="13716"/>
                  </a:cubicBezTo>
                  <a:close/>
                  <a:moveTo>
                    <a:pt x="3086" y="16373"/>
                  </a:moveTo>
                  <a:cubicBezTo>
                    <a:pt x="4208" y="16373"/>
                    <a:pt x="5330" y="16373"/>
                    <a:pt x="6171" y="16373"/>
                  </a:cubicBezTo>
                  <a:cubicBezTo>
                    <a:pt x="6452" y="16951"/>
                    <a:pt x="6452" y="17644"/>
                    <a:pt x="6452" y="18221"/>
                  </a:cubicBezTo>
                  <a:cubicBezTo>
                    <a:pt x="5330" y="18221"/>
                    <a:pt x="4208" y="18337"/>
                    <a:pt x="3086" y="18337"/>
                  </a:cubicBezTo>
                  <a:cubicBezTo>
                    <a:pt x="3086" y="17644"/>
                    <a:pt x="3086" y="17066"/>
                    <a:pt x="3086" y="16373"/>
                  </a:cubicBezTo>
                  <a:close/>
                  <a:moveTo>
                    <a:pt x="3086" y="19954"/>
                  </a:moveTo>
                  <a:cubicBezTo>
                    <a:pt x="3086" y="19492"/>
                    <a:pt x="3086" y="19030"/>
                    <a:pt x="3086" y="18568"/>
                  </a:cubicBezTo>
                  <a:cubicBezTo>
                    <a:pt x="4208" y="18568"/>
                    <a:pt x="5330" y="18568"/>
                    <a:pt x="6452" y="18568"/>
                  </a:cubicBezTo>
                  <a:cubicBezTo>
                    <a:pt x="6732" y="18914"/>
                    <a:pt x="6732" y="19261"/>
                    <a:pt x="6732" y="19723"/>
                  </a:cubicBezTo>
                  <a:cubicBezTo>
                    <a:pt x="6732" y="19838"/>
                    <a:pt x="7574" y="19838"/>
                    <a:pt x="7574" y="19723"/>
                  </a:cubicBezTo>
                  <a:cubicBezTo>
                    <a:pt x="7574" y="19607"/>
                    <a:pt x="7294" y="19492"/>
                    <a:pt x="7294" y="19376"/>
                  </a:cubicBezTo>
                  <a:cubicBezTo>
                    <a:pt x="7294" y="19261"/>
                    <a:pt x="7013" y="19145"/>
                    <a:pt x="6732" y="19376"/>
                  </a:cubicBezTo>
                  <a:cubicBezTo>
                    <a:pt x="7013" y="19030"/>
                    <a:pt x="7013" y="18799"/>
                    <a:pt x="7013" y="18568"/>
                  </a:cubicBezTo>
                  <a:cubicBezTo>
                    <a:pt x="8135" y="18568"/>
                    <a:pt x="9538" y="18568"/>
                    <a:pt x="10660" y="18568"/>
                  </a:cubicBezTo>
                  <a:cubicBezTo>
                    <a:pt x="10660" y="18914"/>
                    <a:pt x="10660" y="19376"/>
                    <a:pt x="10660" y="19723"/>
                  </a:cubicBezTo>
                  <a:cubicBezTo>
                    <a:pt x="8135" y="19838"/>
                    <a:pt x="5610" y="19838"/>
                    <a:pt x="3086" y="19954"/>
                  </a:cubicBezTo>
                  <a:close/>
                  <a:moveTo>
                    <a:pt x="10940" y="1935"/>
                  </a:moveTo>
                  <a:cubicBezTo>
                    <a:pt x="12343" y="1935"/>
                    <a:pt x="13465" y="1935"/>
                    <a:pt x="14587" y="1935"/>
                  </a:cubicBezTo>
                  <a:cubicBezTo>
                    <a:pt x="14587" y="2628"/>
                    <a:pt x="14868" y="3321"/>
                    <a:pt x="14868" y="4014"/>
                  </a:cubicBezTo>
                  <a:cubicBezTo>
                    <a:pt x="13465" y="4014"/>
                    <a:pt x="12343" y="4014"/>
                    <a:pt x="11221" y="4129"/>
                  </a:cubicBezTo>
                  <a:cubicBezTo>
                    <a:pt x="11221" y="3321"/>
                    <a:pt x="10940" y="2628"/>
                    <a:pt x="10940" y="1935"/>
                  </a:cubicBezTo>
                  <a:close/>
                  <a:moveTo>
                    <a:pt x="11221" y="4591"/>
                  </a:moveTo>
                  <a:cubicBezTo>
                    <a:pt x="12343" y="4591"/>
                    <a:pt x="13745" y="4476"/>
                    <a:pt x="14868" y="4476"/>
                  </a:cubicBezTo>
                  <a:cubicBezTo>
                    <a:pt x="14868" y="4938"/>
                    <a:pt x="14868" y="5400"/>
                    <a:pt x="15148" y="5862"/>
                  </a:cubicBezTo>
                  <a:cubicBezTo>
                    <a:pt x="13745" y="5862"/>
                    <a:pt x="12623" y="5977"/>
                    <a:pt x="11221" y="5977"/>
                  </a:cubicBezTo>
                  <a:cubicBezTo>
                    <a:pt x="11221" y="5515"/>
                    <a:pt x="11221" y="5053"/>
                    <a:pt x="11221" y="4591"/>
                  </a:cubicBezTo>
                  <a:close/>
                  <a:moveTo>
                    <a:pt x="11221" y="6324"/>
                  </a:moveTo>
                  <a:cubicBezTo>
                    <a:pt x="12623" y="6324"/>
                    <a:pt x="13745" y="6324"/>
                    <a:pt x="15148" y="6324"/>
                  </a:cubicBezTo>
                  <a:cubicBezTo>
                    <a:pt x="15148" y="6901"/>
                    <a:pt x="15148" y="7479"/>
                    <a:pt x="15148" y="8057"/>
                  </a:cubicBezTo>
                  <a:cubicBezTo>
                    <a:pt x="14026" y="8057"/>
                    <a:pt x="12623" y="8172"/>
                    <a:pt x="11221" y="8172"/>
                  </a:cubicBezTo>
                  <a:cubicBezTo>
                    <a:pt x="11221" y="7595"/>
                    <a:pt x="11221" y="7017"/>
                    <a:pt x="11221" y="6324"/>
                  </a:cubicBezTo>
                  <a:close/>
                  <a:moveTo>
                    <a:pt x="11221" y="8519"/>
                  </a:moveTo>
                  <a:cubicBezTo>
                    <a:pt x="12623" y="8519"/>
                    <a:pt x="14026" y="8519"/>
                    <a:pt x="15148" y="8519"/>
                  </a:cubicBezTo>
                  <a:cubicBezTo>
                    <a:pt x="15148" y="9212"/>
                    <a:pt x="15429" y="9789"/>
                    <a:pt x="15429" y="10482"/>
                  </a:cubicBezTo>
                  <a:cubicBezTo>
                    <a:pt x="14026" y="10598"/>
                    <a:pt x="12623" y="10598"/>
                    <a:pt x="11501" y="10713"/>
                  </a:cubicBezTo>
                  <a:cubicBezTo>
                    <a:pt x="11501" y="9905"/>
                    <a:pt x="11501" y="9212"/>
                    <a:pt x="11221" y="8519"/>
                  </a:cubicBezTo>
                  <a:close/>
                  <a:moveTo>
                    <a:pt x="11501" y="11060"/>
                  </a:moveTo>
                  <a:cubicBezTo>
                    <a:pt x="12904" y="11060"/>
                    <a:pt x="14026" y="10944"/>
                    <a:pt x="15429" y="10944"/>
                  </a:cubicBezTo>
                  <a:cubicBezTo>
                    <a:pt x="15429" y="11637"/>
                    <a:pt x="15429" y="12446"/>
                    <a:pt x="15709" y="13139"/>
                  </a:cubicBezTo>
                  <a:cubicBezTo>
                    <a:pt x="14306" y="13139"/>
                    <a:pt x="12904" y="13254"/>
                    <a:pt x="11501" y="13254"/>
                  </a:cubicBezTo>
                  <a:cubicBezTo>
                    <a:pt x="11501" y="12561"/>
                    <a:pt x="11501" y="11753"/>
                    <a:pt x="11501" y="11060"/>
                  </a:cubicBezTo>
                  <a:close/>
                  <a:moveTo>
                    <a:pt x="11501" y="13716"/>
                  </a:moveTo>
                  <a:cubicBezTo>
                    <a:pt x="12904" y="13716"/>
                    <a:pt x="14306" y="13601"/>
                    <a:pt x="15709" y="13601"/>
                  </a:cubicBezTo>
                  <a:cubicBezTo>
                    <a:pt x="15709" y="14294"/>
                    <a:pt x="15709" y="14987"/>
                    <a:pt x="15709" y="15680"/>
                  </a:cubicBezTo>
                  <a:cubicBezTo>
                    <a:pt x="14306" y="15680"/>
                    <a:pt x="12904" y="15680"/>
                    <a:pt x="11501" y="15796"/>
                  </a:cubicBezTo>
                  <a:cubicBezTo>
                    <a:pt x="11501" y="15103"/>
                    <a:pt x="11501" y="14410"/>
                    <a:pt x="11501" y="13716"/>
                  </a:cubicBezTo>
                  <a:close/>
                  <a:moveTo>
                    <a:pt x="11501" y="16258"/>
                  </a:moveTo>
                  <a:cubicBezTo>
                    <a:pt x="12904" y="16258"/>
                    <a:pt x="14306" y="16142"/>
                    <a:pt x="15709" y="16142"/>
                  </a:cubicBezTo>
                  <a:cubicBezTo>
                    <a:pt x="15990" y="16720"/>
                    <a:pt x="15990" y="17413"/>
                    <a:pt x="15990" y="17990"/>
                  </a:cubicBezTo>
                  <a:cubicBezTo>
                    <a:pt x="14587" y="18106"/>
                    <a:pt x="13184" y="18106"/>
                    <a:pt x="11501" y="18106"/>
                  </a:cubicBezTo>
                  <a:cubicBezTo>
                    <a:pt x="11501" y="17528"/>
                    <a:pt x="11501" y="16951"/>
                    <a:pt x="11501" y="16258"/>
                  </a:cubicBezTo>
                  <a:close/>
                  <a:moveTo>
                    <a:pt x="11501" y="19723"/>
                  </a:moveTo>
                  <a:cubicBezTo>
                    <a:pt x="11501" y="19376"/>
                    <a:pt x="11501" y="18914"/>
                    <a:pt x="11501" y="18568"/>
                  </a:cubicBezTo>
                  <a:cubicBezTo>
                    <a:pt x="13184" y="18568"/>
                    <a:pt x="14587" y="18452"/>
                    <a:pt x="15990" y="18452"/>
                  </a:cubicBezTo>
                  <a:cubicBezTo>
                    <a:pt x="15990" y="18799"/>
                    <a:pt x="15990" y="19261"/>
                    <a:pt x="16270" y="19723"/>
                  </a:cubicBezTo>
                  <a:cubicBezTo>
                    <a:pt x="14587" y="19723"/>
                    <a:pt x="13184" y="19723"/>
                    <a:pt x="11501" y="19723"/>
                  </a:cubicBezTo>
                  <a:close/>
                  <a:moveTo>
                    <a:pt x="15990" y="6208"/>
                  </a:moveTo>
                  <a:cubicBezTo>
                    <a:pt x="16831" y="6208"/>
                    <a:pt x="17673" y="6208"/>
                    <a:pt x="18795" y="6208"/>
                  </a:cubicBezTo>
                  <a:cubicBezTo>
                    <a:pt x="18795" y="6901"/>
                    <a:pt x="18795" y="7479"/>
                    <a:pt x="18795" y="8172"/>
                  </a:cubicBezTo>
                  <a:cubicBezTo>
                    <a:pt x="17953" y="8172"/>
                    <a:pt x="17112" y="8172"/>
                    <a:pt x="16551" y="8172"/>
                  </a:cubicBezTo>
                  <a:cubicBezTo>
                    <a:pt x="16270" y="7479"/>
                    <a:pt x="16270" y="6901"/>
                    <a:pt x="15990" y="6208"/>
                  </a:cubicBezTo>
                  <a:close/>
                  <a:moveTo>
                    <a:pt x="16551" y="8403"/>
                  </a:moveTo>
                  <a:cubicBezTo>
                    <a:pt x="17392" y="8403"/>
                    <a:pt x="17953" y="8403"/>
                    <a:pt x="18795" y="8403"/>
                  </a:cubicBezTo>
                  <a:cubicBezTo>
                    <a:pt x="18795" y="9096"/>
                    <a:pt x="18795" y="9789"/>
                    <a:pt x="19075" y="10482"/>
                  </a:cubicBezTo>
                  <a:cubicBezTo>
                    <a:pt x="18234" y="10482"/>
                    <a:pt x="17392" y="10482"/>
                    <a:pt x="16831" y="10482"/>
                  </a:cubicBezTo>
                  <a:cubicBezTo>
                    <a:pt x="16551" y="9789"/>
                    <a:pt x="16551" y="9096"/>
                    <a:pt x="16551" y="8403"/>
                  </a:cubicBezTo>
                  <a:close/>
                  <a:moveTo>
                    <a:pt x="19356" y="19723"/>
                  </a:moveTo>
                  <a:cubicBezTo>
                    <a:pt x="18514" y="19723"/>
                    <a:pt x="17673" y="19723"/>
                    <a:pt x="16831" y="19723"/>
                  </a:cubicBezTo>
                  <a:cubicBezTo>
                    <a:pt x="16831" y="19261"/>
                    <a:pt x="16831" y="18799"/>
                    <a:pt x="16831" y="18337"/>
                  </a:cubicBezTo>
                  <a:cubicBezTo>
                    <a:pt x="17953" y="18337"/>
                    <a:pt x="18795" y="18221"/>
                    <a:pt x="19636" y="18221"/>
                  </a:cubicBezTo>
                  <a:cubicBezTo>
                    <a:pt x="19636" y="18221"/>
                    <a:pt x="19636" y="18221"/>
                    <a:pt x="19636" y="18221"/>
                  </a:cubicBezTo>
                  <a:cubicBezTo>
                    <a:pt x="19636" y="18683"/>
                    <a:pt x="19356" y="19145"/>
                    <a:pt x="19356" y="1972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" name="Freeform 40"/>
            <p:cNvSpPr/>
            <p:nvPr/>
          </p:nvSpPr>
          <p:spPr>
            <a:xfrm>
              <a:off x="6223513" y="1176850"/>
              <a:ext cx="30256" cy="205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2" h="21333" fill="norm" stroke="1" extrusionOk="0">
                  <a:moveTo>
                    <a:pt x="6102" y="337"/>
                  </a:moveTo>
                  <a:cubicBezTo>
                    <a:pt x="6102" y="-113"/>
                    <a:pt x="702" y="-113"/>
                    <a:pt x="702" y="337"/>
                  </a:cubicBezTo>
                  <a:cubicBezTo>
                    <a:pt x="-1998" y="7087"/>
                    <a:pt x="3402" y="14287"/>
                    <a:pt x="11502" y="21037"/>
                  </a:cubicBezTo>
                  <a:cubicBezTo>
                    <a:pt x="14202" y="21487"/>
                    <a:pt x="19602" y="21487"/>
                    <a:pt x="19602" y="20587"/>
                  </a:cubicBezTo>
                  <a:cubicBezTo>
                    <a:pt x="11502" y="13837"/>
                    <a:pt x="8802" y="7087"/>
                    <a:pt x="6102" y="33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" name="Freeform 41"/>
            <p:cNvSpPr/>
            <p:nvPr/>
          </p:nvSpPr>
          <p:spPr>
            <a:xfrm>
              <a:off x="6293455" y="1164145"/>
              <a:ext cx="31414" cy="834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30" h="21544" fill="norm" stroke="1" extrusionOk="0">
                  <a:moveTo>
                    <a:pt x="4320" y="83"/>
                  </a:moveTo>
                  <a:cubicBezTo>
                    <a:pt x="4320" y="-28"/>
                    <a:pt x="0" y="-28"/>
                    <a:pt x="0" y="83"/>
                  </a:cubicBezTo>
                  <a:cubicBezTo>
                    <a:pt x="6480" y="7209"/>
                    <a:pt x="4320" y="14335"/>
                    <a:pt x="6480" y="21461"/>
                  </a:cubicBezTo>
                  <a:cubicBezTo>
                    <a:pt x="6480" y="21572"/>
                    <a:pt x="8640" y="21572"/>
                    <a:pt x="8640" y="21461"/>
                  </a:cubicBezTo>
                  <a:cubicBezTo>
                    <a:pt x="21600" y="14446"/>
                    <a:pt x="15120" y="7209"/>
                    <a:pt x="4320" y="8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4" name="Freeform 42"/>
            <p:cNvSpPr/>
            <p:nvPr/>
          </p:nvSpPr>
          <p:spPr>
            <a:xfrm>
              <a:off x="6379180" y="1164145"/>
              <a:ext cx="24116" cy="803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24" h="21513" fill="norm" stroke="1" extrusionOk="0">
                  <a:moveTo>
                    <a:pt x="5400" y="87"/>
                  </a:moveTo>
                  <a:cubicBezTo>
                    <a:pt x="5400" y="-29"/>
                    <a:pt x="0" y="-29"/>
                    <a:pt x="2700" y="87"/>
                  </a:cubicBezTo>
                  <a:cubicBezTo>
                    <a:pt x="5400" y="7248"/>
                    <a:pt x="2700" y="14294"/>
                    <a:pt x="0" y="21340"/>
                  </a:cubicBezTo>
                  <a:cubicBezTo>
                    <a:pt x="0" y="21571"/>
                    <a:pt x="5400" y="21571"/>
                    <a:pt x="5400" y="21340"/>
                  </a:cubicBezTo>
                  <a:cubicBezTo>
                    <a:pt x="21600" y="14410"/>
                    <a:pt x="16200" y="7132"/>
                    <a:pt x="5400" y="8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5" name="Freeform 43"/>
            <p:cNvSpPr/>
            <p:nvPr/>
          </p:nvSpPr>
          <p:spPr>
            <a:xfrm>
              <a:off x="6452205" y="1211771"/>
              <a:ext cx="24572" cy="79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20" h="21512" fill="norm" stroke="1" extrusionOk="0">
                  <a:moveTo>
                    <a:pt x="2700" y="88"/>
                  </a:moveTo>
                  <a:cubicBezTo>
                    <a:pt x="2700" y="-29"/>
                    <a:pt x="0" y="-29"/>
                    <a:pt x="0" y="88"/>
                  </a:cubicBezTo>
                  <a:cubicBezTo>
                    <a:pt x="8100" y="7249"/>
                    <a:pt x="5400" y="14293"/>
                    <a:pt x="0" y="21336"/>
                  </a:cubicBezTo>
                  <a:cubicBezTo>
                    <a:pt x="0" y="21571"/>
                    <a:pt x="8100" y="21571"/>
                    <a:pt x="8100" y="21336"/>
                  </a:cubicBezTo>
                  <a:cubicBezTo>
                    <a:pt x="21600" y="14293"/>
                    <a:pt x="16200" y="7132"/>
                    <a:pt x="2700" y="8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6" name="Freeform 44"/>
            <p:cNvSpPr/>
            <p:nvPr/>
          </p:nvSpPr>
          <p:spPr>
            <a:xfrm>
              <a:off x="6523554" y="1194309"/>
              <a:ext cx="30577" cy="79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409" h="21542" fill="norm" stroke="1" extrusionOk="0">
                  <a:moveTo>
                    <a:pt x="2765" y="88"/>
                  </a:moveTo>
                  <a:cubicBezTo>
                    <a:pt x="2765" y="-29"/>
                    <a:pt x="-1555" y="-29"/>
                    <a:pt x="605" y="88"/>
                  </a:cubicBezTo>
                  <a:cubicBezTo>
                    <a:pt x="4925" y="7210"/>
                    <a:pt x="2765" y="14332"/>
                    <a:pt x="4925" y="21454"/>
                  </a:cubicBezTo>
                  <a:cubicBezTo>
                    <a:pt x="4925" y="21571"/>
                    <a:pt x="11405" y="21571"/>
                    <a:pt x="11405" y="21454"/>
                  </a:cubicBezTo>
                  <a:cubicBezTo>
                    <a:pt x="20045" y="14332"/>
                    <a:pt x="13565" y="7093"/>
                    <a:pt x="2765" y="8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" name="Freeform 45"/>
            <p:cNvSpPr/>
            <p:nvPr/>
          </p:nvSpPr>
          <p:spPr>
            <a:xfrm>
              <a:off x="6588730" y="1176845"/>
              <a:ext cx="35720" cy="78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471" fill="norm" stroke="1" extrusionOk="0">
                  <a:moveTo>
                    <a:pt x="7855" y="88"/>
                  </a:moveTo>
                  <a:cubicBezTo>
                    <a:pt x="7855" y="-30"/>
                    <a:pt x="5891" y="-30"/>
                    <a:pt x="5891" y="88"/>
                  </a:cubicBezTo>
                  <a:cubicBezTo>
                    <a:pt x="7855" y="7170"/>
                    <a:pt x="1964" y="14252"/>
                    <a:pt x="0" y="21334"/>
                  </a:cubicBezTo>
                  <a:cubicBezTo>
                    <a:pt x="0" y="21452"/>
                    <a:pt x="3927" y="21570"/>
                    <a:pt x="3927" y="21334"/>
                  </a:cubicBezTo>
                  <a:cubicBezTo>
                    <a:pt x="21600" y="14488"/>
                    <a:pt x="17673" y="7052"/>
                    <a:pt x="7855" y="8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" name="Freeform 46"/>
            <p:cNvSpPr/>
            <p:nvPr/>
          </p:nvSpPr>
          <p:spPr>
            <a:xfrm>
              <a:off x="6653305" y="1169985"/>
              <a:ext cx="33553" cy="81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834" h="21486" fill="norm" stroke="1" extrusionOk="0">
                  <a:moveTo>
                    <a:pt x="12484" y="170"/>
                  </a:moveTo>
                  <a:cubicBezTo>
                    <a:pt x="12484" y="-57"/>
                    <a:pt x="8884" y="-57"/>
                    <a:pt x="8884" y="170"/>
                  </a:cubicBezTo>
                  <a:cubicBezTo>
                    <a:pt x="5284" y="7105"/>
                    <a:pt x="-3716" y="14381"/>
                    <a:pt x="1684" y="21316"/>
                  </a:cubicBezTo>
                  <a:cubicBezTo>
                    <a:pt x="1684" y="21543"/>
                    <a:pt x="7084" y="21543"/>
                    <a:pt x="7084" y="21316"/>
                  </a:cubicBezTo>
                  <a:cubicBezTo>
                    <a:pt x="17884" y="14381"/>
                    <a:pt x="12484" y="7105"/>
                    <a:pt x="12484" y="17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9" name="Freeform 47"/>
            <p:cNvSpPr/>
            <p:nvPr/>
          </p:nvSpPr>
          <p:spPr>
            <a:xfrm>
              <a:off x="7247028" y="435483"/>
              <a:ext cx="387980" cy="1555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0" fill="norm" stroke="1" extrusionOk="0">
                  <a:moveTo>
                    <a:pt x="21066" y="12969"/>
                  </a:moveTo>
                  <a:cubicBezTo>
                    <a:pt x="20354" y="12969"/>
                    <a:pt x="19879" y="12969"/>
                    <a:pt x="19167" y="12969"/>
                  </a:cubicBezTo>
                  <a:cubicBezTo>
                    <a:pt x="19167" y="12550"/>
                    <a:pt x="19167" y="12131"/>
                    <a:pt x="19167" y="11712"/>
                  </a:cubicBezTo>
                  <a:cubicBezTo>
                    <a:pt x="19405" y="11712"/>
                    <a:pt x="19879" y="11653"/>
                    <a:pt x="20354" y="11653"/>
                  </a:cubicBezTo>
                  <a:cubicBezTo>
                    <a:pt x="20592" y="11653"/>
                    <a:pt x="20592" y="11473"/>
                    <a:pt x="20117" y="11473"/>
                  </a:cubicBezTo>
                  <a:cubicBezTo>
                    <a:pt x="19879" y="11473"/>
                    <a:pt x="19405" y="11473"/>
                    <a:pt x="19167" y="11533"/>
                  </a:cubicBezTo>
                  <a:cubicBezTo>
                    <a:pt x="18930" y="11054"/>
                    <a:pt x="18930" y="10576"/>
                    <a:pt x="18930" y="10097"/>
                  </a:cubicBezTo>
                  <a:cubicBezTo>
                    <a:pt x="19405" y="10097"/>
                    <a:pt x="19879" y="10097"/>
                    <a:pt x="20117" y="10097"/>
                  </a:cubicBezTo>
                  <a:cubicBezTo>
                    <a:pt x="20592" y="10037"/>
                    <a:pt x="20592" y="9917"/>
                    <a:pt x="20117" y="9917"/>
                  </a:cubicBezTo>
                  <a:cubicBezTo>
                    <a:pt x="19879" y="9858"/>
                    <a:pt x="19405" y="9917"/>
                    <a:pt x="18930" y="9917"/>
                  </a:cubicBezTo>
                  <a:cubicBezTo>
                    <a:pt x="18930" y="9439"/>
                    <a:pt x="18930" y="8960"/>
                    <a:pt x="18930" y="8481"/>
                  </a:cubicBezTo>
                  <a:cubicBezTo>
                    <a:pt x="19167" y="8481"/>
                    <a:pt x="19167" y="8422"/>
                    <a:pt x="19405" y="8422"/>
                  </a:cubicBezTo>
                  <a:cubicBezTo>
                    <a:pt x="19642" y="8362"/>
                    <a:pt x="19642" y="8242"/>
                    <a:pt x="19167" y="8242"/>
                  </a:cubicBezTo>
                  <a:cubicBezTo>
                    <a:pt x="19167" y="8242"/>
                    <a:pt x="18930" y="8302"/>
                    <a:pt x="18930" y="8302"/>
                  </a:cubicBezTo>
                  <a:cubicBezTo>
                    <a:pt x="18930" y="7883"/>
                    <a:pt x="18693" y="7404"/>
                    <a:pt x="18693" y="6986"/>
                  </a:cubicBezTo>
                  <a:cubicBezTo>
                    <a:pt x="18930" y="6986"/>
                    <a:pt x="19167" y="6986"/>
                    <a:pt x="19167" y="6986"/>
                  </a:cubicBezTo>
                  <a:cubicBezTo>
                    <a:pt x="19642" y="6986"/>
                    <a:pt x="19642" y="6806"/>
                    <a:pt x="19167" y="6806"/>
                  </a:cubicBezTo>
                  <a:cubicBezTo>
                    <a:pt x="19167" y="6806"/>
                    <a:pt x="18930" y="6806"/>
                    <a:pt x="18693" y="6806"/>
                  </a:cubicBezTo>
                  <a:cubicBezTo>
                    <a:pt x="18693" y="6327"/>
                    <a:pt x="18693" y="5849"/>
                    <a:pt x="18693" y="5370"/>
                  </a:cubicBezTo>
                  <a:cubicBezTo>
                    <a:pt x="18693" y="5370"/>
                    <a:pt x="18693" y="5370"/>
                    <a:pt x="18693" y="5370"/>
                  </a:cubicBezTo>
                  <a:cubicBezTo>
                    <a:pt x="18930" y="5370"/>
                    <a:pt x="18930" y="5191"/>
                    <a:pt x="18693" y="5191"/>
                  </a:cubicBezTo>
                  <a:cubicBezTo>
                    <a:pt x="18693" y="5191"/>
                    <a:pt x="18693" y="5191"/>
                    <a:pt x="18693" y="5191"/>
                  </a:cubicBezTo>
                  <a:cubicBezTo>
                    <a:pt x="18455" y="4173"/>
                    <a:pt x="18455" y="3096"/>
                    <a:pt x="18218" y="2019"/>
                  </a:cubicBezTo>
                  <a:cubicBezTo>
                    <a:pt x="18218" y="2019"/>
                    <a:pt x="18455" y="1960"/>
                    <a:pt x="18218" y="1900"/>
                  </a:cubicBezTo>
                  <a:cubicBezTo>
                    <a:pt x="18218" y="1601"/>
                    <a:pt x="18218" y="1301"/>
                    <a:pt x="17981" y="1002"/>
                  </a:cubicBezTo>
                  <a:cubicBezTo>
                    <a:pt x="17981" y="942"/>
                    <a:pt x="17743" y="942"/>
                    <a:pt x="17743" y="1002"/>
                  </a:cubicBezTo>
                  <a:cubicBezTo>
                    <a:pt x="17743" y="1301"/>
                    <a:pt x="17743" y="1601"/>
                    <a:pt x="17743" y="1900"/>
                  </a:cubicBezTo>
                  <a:cubicBezTo>
                    <a:pt x="16556" y="1780"/>
                    <a:pt x="15370" y="1720"/>
                    <a:pt x="14183" y="1660"/>
                  </a:cubicBezTo>
                  <a:cubicBezTo>
                    <a:pt x="13945" y="1361"/>
                    <a:pt x="13708" y="1062"/>
                    <a:pt x="13471" y="763"/>
                  </a:cubicBezTo>
                  <a:cubicBezTo>
                    <a:pt x="13471" y="703"/>
                    <a:pt x="13233" y="703"/>
                    <a:pt x="13233" y="763"/>
                  </a:cubicBezTo>
                  <a:cubicBezTo>
                    <a:pt x="13471" y="1062"/>
                    <a:pt x="13471" y="1361"/>
                    <a:pt x="13708" y="1660"/>
                  </a:cubicBezTo>
                  <a:cubicBezTo>
                    <a:pt x="12759" y="1601"/>
                    <a:pt x="12046" y="1601"/>
                    <a:pt x="11097" y="1601"/>
                  </a:cubicBezTo>
                  <a:cubicBezTo>
                    <a:pt x="11097" y="1122"/>
                    <a:pt x="11097" y="643"/>
                    <a:pt x="11097" y="224"/>
                  </a:cubicBezTo>
                  <a:cubicBezTo>
                    <a:pt x="11097" y="165"/>
                    <a:pt x="10860" y="165"/>
                    <a:pt x="10860" y="224"/>
                  </a:cubicBezTo>
                  <a:cubicBezTo>
                    <a:pt x="10860" y="643"/>
                    <a:pt x="10622" y="1122"/>
                    <a:pt x="10622" y="1601"/>
                  </a:cubicBezTo>
                  <a:cubicBezTo>
                    <a:pt x="9436" y="1541"/>
                    <a:pt x="8486" y="1541"/>
                    <a:pt x="7537" y="1541"/>
                  </a:cubicBezTo>
                  <a:cubicBezTo>
                    <a:pt x="7537" y="1182"/>
                    <a:pt x="7537" y="823"/>
                    <a:pt x="7537" y="464"/>
                  </a:cubicBezTo>
                  <a:cubicBezTo>
                    <a:pt x="7537" y="404"/>
                    <a:pt x="7299" y="404"/>
                    <a:pt x="7299" y="464"/>
                  </a:cubicBezTo>
                  <a:cubicBezTo>
                    <a:pt x="7299" y="823"/>
                    <a:pt x="7062" y="1182"/>
                    <a:pt x="7062" y="1541"/>
                  </a:cubicBezTo>
                  <a:cubicBezTo>
                    <a:pt x="5875" y="1541"/>
                    <a:pt x="4926" y="1601"/>
                    <a:pt x="3739" y="1601"/>
                  </a:cubicBezTo>
                  <a:cubicBezTo>
                    <a:pt x="3739" y="1601"/>
                    <a:pt x="3739" y="1601"/>
                    <a:pt x="3501" y="1601"/>
                  </a:cubicBezTo>
                  <a:cubicBezTo>
                    <a:pt x="3501" y="1122"/>
                    <a:pt x="3501" y="583"/>
                    <a:pt x="3501" y="45"/>
                  </a:cubicBezTo>
                  <a:cubicBezTo>
                    <a:pt x="3501" y="-15"/>
                    <a:pt x="3264" y="-15"/>
                    <a:pt x="3264" y="45"/>
                  </a:cubicBezTo>
                  <a:cubicBezTo>
                    <a:pt x="2789" y="3515"/>
                    <a:pt x="2789" y="6986"/>
                    <a:pt x="2789" y="10516"/>
                  </a:cubicBezTo>
                  <a:cubicBezTo>
                    <a:pt x="2552" y="11413"/>
                    <a:pt x="2552" y="12311"/>
                    <a:pt x="2552" y="13208"/>
                  </a:cubicBezTo>
                  <a:cubicBezTo>
                    <a:pt x="1840" y="13208"/>
                    <a:pt x="1128" y="13208"/>
                    <a:pt x="653" y="13208"/>
                  </a:cubicBezTo>
                  <a:cubicBezTo>
                    <a:pt x="416" y="13268"/>
                    <a:pt x="416" y="13328"/>
                    <a:pt x="653" y="13328"/>
                  </a:cubicBezTo>
                  <a:cubicBezTo>
                    <a:pt x="1128" y="13328"/>
                    <a:pt x="1840" y="13328"/>
                    <a:pt x="2552" y="13328"/>
                  </a:cubicBezTo>
                  <a:cubicBezTo>
                    <a:pt x="2552" y="13807"/>
                    <a:pt x="2315" y="14285"/>
                    <a:pt x="2315" y="14704"/>
                  </a:cubicBezTo>
                  <a:cubicBezTo>
                    <a:pt x="2077" y="14764"/>
                    <a:pt x="1603" y="14764"/>
                    <a:pt x="1128" y="14764"/>
                  </a:cubicBezTo>
                  <a:cubicBezTo>
                    <a:pt x="890" y="14764"/>
                    <a:pt x="890" y="14884"/>
                    <a:pt x="1128" y="14884"/>
                  </a:cubicBezTo>
                  <a:cubicBezTo>
                    <a:pt x="1603" y="14884"/>
                    <a:pt x="2077" y="14884"/>
                    <a:pt x="2315" y="14884"/>
                  </a:cubicBezTo>
                  <a:cubicBezTo>
                    <a:pt x="2315" y="15422"/>
                    <a:pt x="2315" y="15961"/>
                    <a:pt x="2315" y="16499"/>
                  </a:cubicBezTo>
                  <a:cubicBezTo>
                    <a:pt x="2077" y="16499"/>
                    <a:pt x="1840" y="16499"/>
                    <a:pt x="1603" y="16499"/>
                  </a:cubicBezTo>
                  <a:cubicBezTo>
                    <a:pt x="1365" y="16499"/>
                    <a:pt x="1365" y="16619"/>
                    <a:pt x="1603" y="16619"/>
                  </a:cubicBezTo>
                  <a:cubicBezTo>
                    <a:pt x="1840" y="16619"/>
                    <a:pt x="2077" y="16619"/>
                    <a:pt x="2315" y="16619"/>
                  </a:cubicBezTo>
                  <a:cubicBezTo>
                    <a:pt x="2315" y="16978"/>
                    <a:pt x="2315" y="17337"/>
                    <a:pt x="2315" y="17696"/>
                  </a:cubicBezTo>
                  <a:cubicBezTo>
                    <a:pt x="1840" y="17696"/>
                    <a:pt x="1603" y="17696"/>
                    <a:pt x="1128" y="17696"/>
                  </a:cubicBezTo>
                  <a:cubicBezTo>
                    <a:pt x="890" y="17696"/>
                    <a:pt x="890" y="17815"/>
                    <a:pt x="1128" y="17815"/>
                  </a:cubicBezTo>
                  <a:cubicBezTo>
                    <a:pt x="1603" y="17815"/>
                    <a:pt x="1840" y="17815"/>
                    <a:pt x="2315" y="17815"/>
                  </a:cubicBezTo>
                  <a:cubicBezTo>
                    <a:pt x="2315" y="18294"/>
                    <a:pt x="2315" y="18773"/>
                    <a:pt x="2315" y="19192"/>
                  </a:cubicBezTo>
                  <a:cubicBezTo>
                    <a:pt x="2077" y="19192"/>
                    <a:pt x="2077" y="19192"/>
                    <a:pt x="1840" y="19192"/>
                  </a:cubicBezTo>
                  <a:cubicBezTo>
                    <a:pt x="1603" y="19251"/>
                    <a:pt x="1603" y="19371"/>
                    <a:pt x="1840" y="19371"/>
                  </a:cubicBezTo>
                  <a:cubicBezTo>
                    <a:pt x="2077" y="19371"/>
                    <a:pt x="2077" y="19371"/>
                    <a:pt x="2315" y="19371"/>
                  </a:cubicBezTo>
                  <a:cubicBezTo>
                    <a:pt x="2315" y="19730"/>
                    <a:pt x="2315" y="20089"/>
                    <a:pt x="2315" y="20448"/>
                  </a:cubicBezTo>
                  <a:cubicBezTo>
                    <a:pt x="1603" y="20448"/>
                    <a:pt x="890" y="20448"/>
                    <a:pt x="178" y="20448"/>
                  </a:cubicBezTo>
                  <a:cubicBezTo>
                    <a:pt x="-59" y="20448"/>
                    <a:pt x="-59" y="20568"/>
                    <a:pt x="178" y="20568"/>
                  </a:cubicBezTo>
                  <a:cubicBezTo>
                    <a:pt x="890" y="20568"/>
                    <a:pt x="1603" y="20568"/>
                    <a:pt x="2315" y="20628"/>
                  </a:cubicBezTo>
                  <a:cubicBezTo>
                    <a:pt x="2315" y="20747"/>
                    <a:pt x="2315" y="20807"/>
                    <a:pt x="2315" y="20927"/>
                  </a:cubicBezTo>
                  <a:cubicBezTo>
                    <a:pt x="2315" y="21046"/>
                    <a:pt x="2789" y="21046"/>
                    <a:pt x="2789" y="20927"/>
                  </a:cubicBezTo>
                  <a:cubicBezTo>
                    <a:pt x="3027" y="20807"/>
                    <a:pt x="3027" y="20747"/>
                    <a:pt x="3027" y="20628"/>
                  </a:cubicBezTo>
                  <a:cubicBezTo>
                    <a:pt x="3501" y="20628"/>
                    <a:pt x="3976" y="20628"/>
                    <a:pt x="4451" y="20628"/>
                  </a:cubicBezTo>
                  <a:cubicBezTo>
                    <a:pt x="4451" y="20807"/>
                    <a:pt x="4451" y="20987"/>
                    <a:pt x="4451" y="21166"/>
                  </a:cubicBezTo>
                  <a:cubicBezTo>
                    <a:pt x="4451" y="21286"/>
                    <a:pt x="5163" y="21286"/>
                    <a:pt x="5163" y="21166"/>
                  </a:cubicBezTo>
                  <a:cubicBezTo>
                    <a:pt x="5163" y="20987"/>
                    <a:pt x="5163" y="20807"/>
                    <a:pt x="5400" y="20628"/>
                  </a:cubicBezTo>
                  <a:cubicBezTo>
                    <a:pt x="6350" y="20628"/>
                    <a:pt x="7299" y="20628"/>
                    <a:pt x="8486" y="20628"/>
                  </a:cubicBezTo>
                  <a:cubicBezTo>
                    <a:pt x="8486" y="20927"/>
                    <a:pt x="8486" y="21226"/>
                    <a:pt x="8486" y="21525"/>
                  </a:cubicBezTo>
                  <a:cubicBezTo>
                    <a:pt x="8486" y="21585"/>
                    <a:pt x="8961" y="21585"/>
                    <a:pt x="9198" y="21525"/>
                  </a:cubicBezTo>
                  <a:cubicBezTo>
                    <a:pt x="9198" y="21226"/>
                    <a:pt x="9198" y="20927"/>
                    <a:pt x="9436" y="20568"/>
                  </a:cubicBezTo>
                  <a:cubicBezTo>
                    <a:pt x="10385" y="20568"/>
                    <a:pt x="11572" y="20508"/>
                    <a:pt x="12521" y="20448"/>
                  </a:cubicBezTo>
                  <a:cubicBezTo>
                    <a:pt x="12521" y="20807"/>
                    <a:pt x="12521" y="21106"/>
                    <a:pt x="12521" y="21405"/>
                  </a:cubicBezTo>
                  <a:cubicBezTo>
                    <a:pt x="12521" y="21525"/>
                    <a:pt x="13233" y="21525"/>
                    <a:pt x="13233" y="21405"/>
                  </a:cubicBezTo>
                  <a:cubicBezTo>
                    <a:pt x="13233" y="21106"/>
                    <a:pt x="13471" y="20747"/>
                    <a:pt x="13471" y="20448"/>
                  </a:cubicBezTo>
                  <a:cubicBezTo>
                    <a:pt x="13471" y="20448"/>
                    <a:pt x="13471" y="20448"/>
                    <a:pt x="13708" y="20388"/>
                  </a:cubicBezTo>
                  <a:cubicBezTo>
                    <a:pt x="13945" y="20388"/>
                    <a:pt x="13945" y="20269"/>
                    <a:pt x="13471" y="20269"/>
                  </a:cubicBezTo>
                  <a:cubicBezTo>
                    <a:pt x="13471" y="20269"/>
                    <a:pt x="13471" y="20269"/>
                    <a:pt x="13471" y="20269"/>
                  </a:cubicBezTo>
                  <a:cubicBezTo>
                    <a:pt x="13471" y="19910"/>
                    <a:pt x="13471" y="19551"/>
                    <a:pt x="13708" y="19251"/>
                  </a:cubicBezTo>
                  <a:cubicBezTo>
                    <a:pt x="14183" y="19192"/>
                    <a:pt x="14895" y="19192"/>
                    <a:pt x="15370" y="19192"/>
                  </a:cubicBezTo>
                  <a:cubicBezTo>
                    <a:pt x="15844" y="19192"/>
                    <a:pt x="15844" y="19012"/>
                    <a:pt x="15370" y="19012"/>
                  </a:cubicBezTo>
                  <a:cubicBezTo>
                    <a:pt x="14895" y="19012"/>
                    <a:pt x="14183" y="19012"/>
                    <a:pt x="13708" y="19072"/>
                  </a:cubicBezTo>
                  <a:cubicBezTo>
                    <a:pt x="13708" y="18593"/>
                    <a:pt x="13708" y="18174"/>
                    <a:pt x="13708" y="17756"/>
                  </a:cubicBezTo>
                  <a:cubicBezTo>
                    <a:pt x="13708" y="17756"/>
                    <a:pt x="13945" y="17756"/>
                    <a:pt x="13945" y="17756"/>
                  </a:cubicBezTo>
                  <a:cubicBezTo>
                    <a:pt x="14183" y="17756"/>
                    <a:pt x="14420" y="17576"/>
                    <a:pt x="13945" y="17576"/>
                  </a:cubicBezTo>
                  <a:cubicBezTo>
                    <a:pt x="13945" y="17576"/>
                    <a:pt x="13708" y="17576"/>
                    <a:pt x="13708" y="17576"/>
                  </a:cubicBezTo>
                  <a:cubicBezTo>
                    <a:pt x="13945" y="17277"/>
                    <a:pt x="13945" y="16978"/>
                    <a:pt x="13945" y="16619"/>
                  </a:cubicBezTo>
                  <a:cubicBezTo>
                    <a:pt x="14183" y="16619"/>
                    <a:pt x="14420" y="16619"/>
                    <a:pt x="14420" y="16619"/>
                  </a:cubicBezTo>
                  <a:cubicBezTo>
                    <a:pt x="14895" y="16619"/>
                    <a:pt x="14895" y="16439"/>
                    <a:pt x="14420" y="16439"/>
                  </a:cubicBezTo>
                  <a:cubicBezTo>
                    <a:pt x="14420" y="16439"/>
                    <a:pt x="14183" y="16439"/>
                    <a:pt x="13945" y="16439"/>
                  </a:cubicBezTo>
                  <a:cubicBezTo>
                    <a:pt x="13945" y="15901"/>
                    <a:pt x="13945" y="15422"/>
                    <a:pt x="14183" y="14884"/>
                  </a:cubicBezTo>
                  <a:cubicBezTo>
                    <a:pt x="15607" y="14884"/>
                    <a:pt x="17031" y="14884"/>
                    <a:pt x="18455" y="14824"/>
                  </a:cubicBezTo>
                  <a:cubicBezTo>
                    <a:pt x="18693" y="14884"/>
                    <a:pt x="19167" y="14884"/>
                    <a:pt x="19167" y="14824"/>
                  </a:cubicBezTo>
                  <a:cubicBezTo>
                    <a:pt x="19405" y="14824"/>
                    <a:pt x="19642" y="14824"/>
                    <a:pt x="19879" y="14824"/>
                  </a:cubicBezTo>
                  <a:cubicBezTo>
                    <a:pt x="20354" y="14824"/>
                    <a:pt x="20354" y="14644"/>
                    <a:pt x="19879" y="14644"/>
                  </a:cubicBezTo>
                  <a:cubicBezTo>
                    <a:pt x="19642" y="14644"/>
                    <a:pt x="19405" y="14644"/>
                    <a:pt x="19167" y="14644"/>
                  </a:cubicBezTo>
                  <a:cubicBezTo>
                    <a:pt x="19167" y="14166"/>
                    <a:pt x="19167" y="13687"/>
                    <a:pt x="19167" y="13208"/>
                  </a:cubicBezTo>
                  <a:cubicBezTo>
                    <a:pt x="19879" y="13148"/>
                    <a:pt x="20592" y="13148"/>
                    <a:pt x="21304" y="13089"/>
                  </a:cubicBezTo>
                  <a:cubicBezTo>
                    <a:pt x="21541" y="13089"/>
                    <a:pt x="21541" y="12969"/>
                    <a:pt x="21066" y="12969"/>
                  </a:cubicBezTo>
                  <a:close/>
                  <a:moveTo>
                    <a:pt x="17743" y="6806"/>
                  </a:moveTo>
                  <a:cubicBezTo>
                    <a:pt x="16794" y="6806"/>
                    <a:pt x="15844" y="6806"/>
                    <a:pt x="14895" y="6806"/>
                  </a:cubicBezTo>
                  <a:cubicBezTo>
                    <a:pt x="15132" y="6327"/>
                    <a:pt x="15132" y="5849"/>
                    <a:pt x="15132" y="5430"/>
                  </a:cubicBezTo>
                  <a:cubicBezTo>
                    <a:pt x="16082" y="5430"/>
                    <a:pt x="16794" y="5370"/>
                    <a:pt x="17743" y="5370"/>
                  </a:cubicBezTo>
                  <a:cubicBezTo>
                    <a:pt x="17743" y="5849"/>
                    <a:pt x="17743" y="6327"/>
                    <a:pt x="17743" y="6806"/>
                  </a:cubicBezTo>
                  <a:close/>
                  <a:moveTo>
                    <a:pt x="15132" y="5191"/>
                  </a:moveTo>
                  <a:cubicBezTo>
                    <a:pt x="15132" y="4712"/>
                    <a:pt x="14895" y="4233"/>
                    <a:pt x="14895" y="3755"/>
                  </a:cubicBezTo>
                  <a:cubicBezTo>
                    <a:pt x="15844" y="3755"/>
                    <a:pt x="16794" y="3755"/>
                    <a:pt x="17743" y="3814"/>
                  </a:cubicBezTo>
                  <a:cubicBezTo>
                    <a:pt x="17743" y="3814"/>
                    <a:pt x="17743" y="3755"/>
                    <a:pt x="17743" y="3755"/>
                  </a:cubicBezTo>
                  <a:cubicBezTo>
                    <a:pt x="17743" y="4233"/>
                    <a:pt x="17743" y="4712"/>
                    <a:pt x="17743" y="5191"/>
                  </a:cubicBezTo>
                  <a:cubicBezTo>
                    <a:pt x="16794" y="5191"/>
                    <a:pt x="16082" y="5191"/>
                    <a:pt x="15132" y="5191"/>
                  </a:cubicBezTo>
                  <a:close/>
                  <a:moveTo>
                    <a:pt x="14895" y="7045"/>
                  </a:moveTo>
                  <a:cubicBezTo>
                    <a:pt x="15844" y="7045"/>
                    <a:pt x="16794" y="6986"/>
                    <a:pt x="17981" y="6986"/>
                  </a:cubicBezTo>
                  <a:cubicBezTo>
                    <a:pt x="17981" y="7464"/>
                    <a:pt x="17981" y="7883"/>
                    <a:pt x="17981" y="8362"/>
                  </a:cubicBezTo>
                  <a:cubicBezTo>
                    <a:pt x="16794" y="8422"/>
                    <a:pt x="15844" y="8422"/>
                    <a:pt x="14895" y="8422"/>
                  </a:cubicBezTo>
                  <a:cubicBezTo>
                    <a:pt x="14895" y="7943"/>
                    <a:pt x="14895" y="7464"/>
                    <a:pt x="14895" y="7045"/>
                  </a:cubicBezTo>
                  <a:close/>
                  <a:moveTo>
                    <a:pt x="17981" y="8601"/>
                  </a:moveTo>
                  <a:cubicBezTo>
                    <a:pt x="17981" y="9020"/>
                    <a:pt x="17981" y="9439"/>
                    <a:pt x="17981" y="9917"/>
                  </a:cubicBezTo>
                  <a:cubicBezTo>
                    <a:pt x="16794" y="9917"/>
                    <a:pt x="15844" y="9917"/>
                    <a:pt x="14657" y="9917"/>
                  </a:cubicBezTo>
                  <a:cubicBezTo>
                    <a:pt x="14657" y="9499"/>
                    <a:pt x="14657" y="9080"/>
                    <a:pt x="14657" y="8661"/>
                  </a:cubicBezTo>
                  <a:cubicBezTo>
                    <a:pt x="15844" y="8661"/>
                    <a:pt x="17031" y="8661"/>
                    <a:pt x="17981" y="8601"/>
                  </a:cubicBezTo>
                  <a:close/>
                  <a:moveTo>
                    <a:pt x="17981" y="10097"/>
                  </a:moveTo>
                  <a:cubicBezTo>
                    <a:pt x="17981" y="10576"/>
                    <a:pt x="18218" y="11054"/>
                    <a:pt x="18218" y="11533"/>
                  </a:cubicBezTo>
                  <a:cubicBezTo>
                    <a:pt x="17031" y="11533"/>
                    <a:pt x="15607" y="11593"/>
                    <a:pt x="14420" y="11653"/>
                  </a:cubicBezTo>
                  <a:cubicBezTo>
                    <a:pt x="14420" y="11353"/>
                    <a:pt x="14420" y="11054"/>
                    <a:pt x="14420" y="10755"/>
                  </a:cubicBezTo>
                  <a:cubicBezTo>
                    <a:pt x="14420" y="10576"/>
                    <a:pt x="14420" y="10336"/>
                    <a:pt x="14657" y="10157"/>
                  </a:cubicBezTo>
                  <a:cubicBezTo>
                    <a:pt x="15844" y="10157"/>
                    <a:pt x="16794" y="10157"/>
                    <a:pt x="17981" y="10097"/>
                  </a:cubicBezTo>
                  <a:close/>
                  <a:moveTo>
                    <a:pt x="10860" y="3695"/>
                  </a:moveTo>
                  <a:cubicBezTo>
                    <a:pt x="12046" y="3695"/>
                    <a:pt x="13233" y="3695"/>
                    <a:pt x="14420" y="3755"/>
                  </a:cubicBezTo>
                  <a:cubicBezTo>
                    <a:pt x="14420" y="4233"/>
                    <a:pt x="14420" y="4712"/>
                    <a:pt x="14420" y="5191"/>
                  </a:cubicBezTo>
                  <a:cubicBezTo>
                    <a:pt x="13233" y="5191"/>
                    <a:pt x="12046" y="5191"/>
                    <a:pt x="10860" y="5191"/>
                  </a:cubicBezTo>
                  <a:cubicBezTo>
                    <a:pt x="10860" y="4712"/>
                    <a:pt x="10860" y="4173"/>
                    <a:pt x="10860" y="3695"/>
                  </a:cubicBezTo>
                  <a:close/>
                  <a:moveTo>
                    <a:pt x="10860" y="5430"/>
                  </a:moveTo>
                  <a:cubicBezTo>
                    <a:pt x="12046" y="5430"/>
                    <a:pt x="13233" y="5430"/>
                    <a:pt x="14420" y="5430"/>
                  </a:cubicBezTo>
                  <a:cubicBezTo>
                    <a:pt x="14420" y="5909"/>
                    <a:pt x="14420" y="6327"/>
                    <a:pt x="14420" y="6806"/>
                  </a:cubicBezTo>
                  <a:cubicBezTo>
                    <a:pt x="12996" y="6806"/>
                    <a:pt x="11809" y="6806"/>
                    <a:pt x="10622" y="6806"/>
                  </a:cubicBezTo>
                  <a:cubicBezTo>
                    <a:pt x="10622" y="6327"/>
                    <a:pt x="10622" y="5909"/>
                    <a:pt x="10860" y="5430"/>
                  </a:cubicBezTo>
                  <a:close/>
                  <a:moveTo>
                    <a:pt x="14420" y="11832"/>
                  </a:moveTo>
                  <a:cubicBezTo>
                    <a:pt x="15607" y="11832"/>
                    <a:pt x="17031" y="11772"/>
                    <a:pt x="18218" y="11712"/>
                  </a:cubicBezTo>
                  <a:cubicBezTo>
                    <a:pt x="18218" y="12131"/>
                    <a:pt x="18218" y="12610"/>
                    <a:pt x="18218" y="13029"/>
                  </a:cubicBezTo>
                  <a:cubicBezTo>
                    <a:pt x="17031" y="13029"/>
                    <a:pt x="15607" y="13029"/>
                    <a:pt x="14183" y="13089"/>
                  </a:cubicBezTo>
                  <a:cubicBezTo>
                    <a:pt x="14420" y="12670"/>
                    <a:pt x="14420" y="12251"/>
                    <a:pt x="14420" y="11832"/>
                  </a:cubicBezTo>
                  <a:close/>
                  <a:moveTo>
                    <a:pt x="17743" y="2079"/>
                  </a:moveTo>
                  <a:cubicBezTo>
                    <a:pt x="17743" y="2618"/>
                    <a:pt x="17743" y="3096"/>
                    <a:pt x="17743" y="3635"/>
                  </a:cubicBezTo>
                  <a:cubicBezTo>
                    <a:pt x="17743" y="3635"/>
                    <a:pt x="17743" y="3635"/>
                    <a:pt x="17743" y="3635"/>
                  </a:cubicBezTo>
                  <a:cubicBezTo>
                    <a:pt x="16794" y="3575"/>
                    <a:pt x="15844" y="3575"/>
                    <a:pt x="14895" y="3515"/>
                  </a:cubicBezTo>
                  <a:cubicBezTo>
                    <a:pt x="14657" y="2977"/>
                    <a:pt x="14657" y="2438"/>
                    <a:pt x="14183" y="1900"/>
                  </a:cubicBezTo>
                  <a:cubicBezTo>
                    <a:pt x="15370" y="1960"/>
                    <a:pt x="16556" y="2019"/>
                    <a:pt x="17743" y="2079"/>
                  </a:cubicBezTo>
                  <a:close/>
                  <a:moveTo>
                    <a:pt x="13945" y="1900"/>
                  </a:moveTo>
                  <a:cubicBezTo>
                    <a:pt x="13945" y="2438"/>
                    <a:pt x="14183" y="2977"/>
                    <a:pt x="14420" y="3515"/>
                  </a:cubicBezTo>
                  <a:cubicBezTo>
                    <a:pt x="13233" y="3455"/>
                    <a:pt x="12046" y="3455"/>
                    <a:pt x="11097" y="3455"/>
                  </a:cubicBezTo>
                  <a:cubicBezTo>
                    <a:pt x="11097" y="2917"/>
                    <a:pt x="11097" y="2378"/>
                    <a:pt x="11097" y="1840"/>
                  </a:cubicBezTo>
                  <a:cubicBezTo>
                    <a:pt x="12046" y="1840"/>
                    <a:pt x="12996" y="1900"/>
                    <a:pt x="13945" y="1900"/>
                  </a:cubicBezTo>
                  <a:close/>
                  <a:moveTo>
                    <a:pt x="10622" y="1780"/>
                  </a:moveTo>
                  <a:cubicBezTo>
                    <a:pt x="10385" y="2378"/>
                    <a:pt x="10385" y="2917"/>
                    <a:pt x="10148" y="3455"/>
                  </a:cubicBezTo>
                  <a:cubicBezTo>
                    <a:pt x="9198" y="3455"/>
                    <a:pt x="8249" y="3455"/>
                    <a:pt x="7299" y="3455"/>
                  </a:cubicBezTo>
                  <a:cubicBezTo>
                    <a:pt x="7299" y="2917"/>
                    <a:pt x="7299" y="2319"/>
                    <a:pt x="7537" y="1780"/>
                  </a:cubicBezTo>
                  <a:cubicBezTo>
                    <a:pt x="8486" y="1780"/>
                    <a:pt x="9436" y="1780"/>
                    <a:pt x="10622" y="1780"/>
                  </a:cubicBezTo>
                  <a:close/>
                  <a:moveTo>
                    <a:pt x="7062" y="6866"/>
                  </a:moveTo>
                  <a:cubicBezTo>
                    <a:pt x="7062" y="6387"/>
                    <a:pt x="7062" y="5849"/>
                    <a:pt x="7062" y="5370"/>
                  </a:cubicBezTo>
                  <a:cubicBezTo>
                    <a:pt x="8011" y="5430"/>
                    <a:pt x="8961" y="5430"/>
                    <a:pt x="9910" y="5430"/>
                  </a:cubicBezTo>
                  <a:cubicBezTo>
                    <a:pt x="9910" y="5909"/>
                    <a:pt x="9910" y="6327"/>
                    <a:pt x="9673" y="6806"/>
                  </a:cubicBezTo>
                  <a:cubicBezTo>
                    <a:pt x="8723" y="6806"/>
                    <a:pt x="7774" y="6806"/>
                    <a:pt x="7062" y="6866"/>
                  </a:cubicBezTo>
                  <a:close/>
                  <a:moveTo>
                    <a:pt x="9673" y="6986"/>
                  </a:moveTo>
                  <a:cubicBezTo>
                    <a:pt x="9673" y="7464"/>
                    <a:pt x="9673" y="7943"/>
                    <a:pt x="9673" y="8362"/>
                  </a:cubicBezTo>
                  <a:cubicBezTo>
                    <a:pt x="8723" y="8362"/>
                    <a:pt x="7774" y="8362"/>
                    <a:pt x="6825" y="8362"/>
                  </a:cubicBezTo>
                  <a:cubicBezTo>
                    <a:pt x="6825" y="7883"/>
                    <a:pt x="6825" y="7404"/>
                    <a:pt x="7062" y="6986"/>
                  </a:cubicBezTo>
                  <a:cubicBezTo>
                    <a:pt x="7774" y="6986"/>
                    <a:pt x="8723" y="6986"/>
                    <a:pt x="9673" y="6986"/>
                  </a:cubicBezTo>
                  <a:close/>
                  <a:moveTo>
                    <a:pt x="7062" y="5250"/>
                  </a:moveTo>
                  <a:cubicBezTo>
                    <a:pt x="7062" y="4712"/>
                    <a:pt x="7299" y="4173"/>
                    <a:pt x="7299" y="3635"/>
                  </a:cubicBezTo>
                  <a:cubicBezTo>
                    <a:pt x="8249" y="3635"/>
                    <a:pt x="9198" y="3635"/>
                    <a:pt x="10148" y="3695"/>
                  </a:cubicBezTo>
                  <a:cubicBezTo>
                    <a:pt x="10148" y="4173"/>
                    <a:pt x="9910" y="4712"/>
                    <a:pt x="9910" y="5191"/>
                  </a:cubicBezTo>
                  <a:cubicBezTo>
                    <a:pt x="8961" y="5250"/>
                    <a:pt x="8011" y="5250"/>
                    <a:pt x="7062" y="5250"/>
                  </a:cubicBezTo>
                  <a:close/>
                  <a:moveTo>
                    <a:pt x="3501" y="1780"/>
                  </a:moveTo>
                  <a:cubicBezTo>
                    <a:pt x="3739" y="1780"/>
                    <a:pt x="3739" y="1780"/>
                    <a:pt x="3739" y="1780"/>
                  </a:cubicBezTo>
                  <a:cubicBezTo>
                    <a:pt x="4926" y="1720"/>
                    <a:pt x="5875" y="1720"/>
                    <a:pt x="7062" y="1780"/>
                  </a:cubicBezTo>
                  <a:cubicBezTo>
                    <a:pt x="7062" y="2319"/>
                    <a:pt x="6825" y="2917"/>
                    <a:pt x="6825" y="3455"/>
                  </a:cubicBezTo>
                  <a:cubicBezTo>
                    <a:pt x="5875" y="3515"/>
                    <a:pt x="5163" y="3515"/>
                    <a:pt x="4214" y="3515"/>
                  </a:cubicBezTo>
                  <a:cubicBezTo>
                    <a:pt x="3976" y="3575"/>
                    <a:pt x="4214" y="3635"/>
                    <a:pt x="4451" y="3635"/>
                  </a:cubicBezTo>
                  <a:cubicBezTo>
                    <a:pt x="5163" y="3635"/>
                    <a:pt x="5875" y="3635"/>
                    <a:pt x="6825" y="3635"/>
                  </a:cubicBezTo>
                  <a:cubicBezTo>
                    <a:pt x="6825" y="4173"/>
                    <a:pt x="6587" y="4712"/>
                    <a:pt x="6587" y="5250"/>
                  </a:cubicBezTo>
                  <a:cubicBezTo>
                    <a:pt x="6112" y="5250"/>
                    <a:pt x="5638" y="5250"/>
                    <a:pt x="4926" y="5250"/>
                  </a:cubicBezTo>
                  <a:cubicBezTo>
                    <a:pt x="4688" y="5250"/>
                    <a:pt x="4688" y="5370"/>
                    <a:pt x="4926" y="5370"/>
                  </a:cubicBezTo>
                  <a:cubicBezTo>
                    <a:pt x="5400" y="5370"/>
                    <a:pt x="6112" y="5370"/>
                    <a:pt x="6587" y="5370"/>
                  </a:cubicBezTo>
                  <a:cubicBezTo>
                    <a:pt x="6587" y="5849"/>
                    <a:pt x="6350" y="6387"/>
                    <a:pt x="6350" y="6866"/>
                  </a:cubicBezTo>
                  <a:cubicBezTo>
                    <a:pt x="5875" y="6866"/>
                    <a:pt x="5400" y="6866"/>
                    <a:pt x="4926" y="6866"/>
                  </a:cubicBezTo>
                  <a:cubicBezTo>
                    <a:pt x="4688" y="6866"/>
                    <a:pt x="4688" y="6926"/>
                    <a:pt x="4926" y="6926"/>
                  </a:cubicBezTo>
                  <a:cubicBezTo>
                    <a:pt x="5400" y="6926"/>
                    <a:pt x="5875" y="6986"/>
                    <a:pt x="6350" y="6986"/>
                  </a:cubicBezTo>
                  <a:cubicBezTo>
                    <a:pt x="6350" y="7404"/>
                    <a:pt x="6112" y="7883"/>
                    <a:pt x="6112" y="8302"/>
                  </a:cubicBezTo>
                  <a:cubicBezTo>
                    <a:pt x="5638" y="8302"/>
                    <a:pt x="5163" y="8302"/>
                    <a:pt x="4451" y="8362"/>
                  </a:cubicBezTo>
                  <a:cubicBezTo>
                    <a:pt x="4214" y="8362"/>
                    <a:pt x="4214" y="8481"/>
                    <a:pt x="4451" y="8481"/>
                  </a:cubicBezTo>
                  <a:cubicBezTo>
                    <a:pt x="4688" y="8481"/>
                    <a:pt x="4688" y="8481"/>
                    <a:pt x="4688" y="8481"/>
                  </a:cubicBezTo>
                  <a:cubicBezTo>
                    <a:pt x="4688" y="8541"/>
                    <a:pt x="4926" y="8541"/>
                    <a:pt x="5400" y="8481"/>
                  </a:cubicBezTo>
                  <a:cubicBezTo>
                    <a:pt x="5638" y="8541"/>
                    <a:pt x="5875" y="8541"/>
                    <a:pt x="6112" y="8541"/>
                  </a:cubicBezTo>
                  <a:cubicBezTo>
                    <a:pt x="6112" y="9020"/>
                    <a:pt x="5875" y="9558"/>
                    <a:pt x="5875" y="10037"/>
                  </a:cubicBezTo>
                  <a:cubicBezTo>
                    <a:pt x="4926" y="10037"/>
                    <a:pt x="4214" y="10097"/>
                    <a:pt x="3501" y="10157"/>
                  </a:cubicBezTo>
                  <a:cubicBezTo>
                    <a:pt x="3501" y="7345"/>
                    <a:pt x="3739" y="4532"/>
                    <a:pt x="3501" y="1780"/>
                  </a:cubicBezTo>
                  <a:close/>
                  <a:moveTo>
                    <a:pt x="3501" y="10516"/>
                  </a:moveTo>
                  <a:cubicBezTo>
                    <a:pt x="3501" y="10456"/>
                    <a:pt x="3501" y="10396"/>
                    <a:pt x="3501" y="10336"/>
                  </a:cubicBezTo>
                  <a:cubicBezTo>
                    <a:pt x="3501" y="10336"/>
                    <a:pt x="3501" y="10336"/>
                    <a:pt x="3501" y="10336"/>
                  </a:cubicBezTo>
                  <a:cubicBezTo>
                    <a:pt x="3501" y="10336"/>
                    <a:pt x="3739" y="10336"/>
                    <a:pt x="3739" y="10336"/>
                  </a:cubicBezTo>
                  <a:cubicBezTo>
                    <a:pt x="3976" y="10276"/>
                    <a:pt x="3739" y="10217"/>
                    <a:pt x="3501" y="10157"/>
                  </a:cubicBezTo>
                  <a:cubicBezTo>
                    <a:pt x="3976" y="10157"/>
                    <a:pt x="4926" y="10217"/>
                    <a:pt x="5875" y="10217"/>
                  </a:cubicBezTo>
                  <a:cubicBezTo>
                    <a:pt x="5875" y="10755"/>
                    <a:pt x="5638" y="11294"/>
                    <a:pt x="5638" y="11772"/>
                  </a:cubicBezTo>
                  <a:cubicBezTo>
                    <a:pt x="4926" y="11832"/>
                    <a:pt x="4214" y="11832"/>
                    <a:pt x="3501" y="11832"/>
                  </a:cubicBezTo>
                  <a:cubicBezTo>
                    <a:pt x="3501" y="11353"/>
                    <a:pt x="3501" y="10935"/>
                    <a:pt x="3501" y="10516"/>
                  </a:cubicBezTo>
                  <a:close/>
                  <a:moveTo>
                    <a:pt x="3501" y="11892"/>
                  </a:moveTo>
                  <a:cubicBezTo>
                    <a:pt x="4214" y="11892"/>
                    <a:pt x="4926" y="11952"/>
                    <a:pt x="5638" y="11952"/>
                  </a:cubicBezTo>
                  <a:cubicBezTo>
                    <a:pt x="5638" y="12371"/>
                    <a:pt x="5400" y="12789"/>
                    <a:pt x="5400" y="13208"/>
                  </a:cubicBezTo>
                  <a:cubicBezTo>
                    <a:pt x="4688" y="13208"/>
                    <a:pt x="3976" y="13208"/>
                    <a:pt x="3501" y="13208"/>
                  </a:cubicBezTo>
                  <a:cubicBezTo>
                    <a:pt x="3264" y="12789"/>
                    <a:pt x="3501" y="12371"/>
                    <a:pt x="3501" y="11892"/>
                  </a:cubicBezTo>
                  <a:close/>
                  <a:moveTo>
                    <a:pt x="4451" y="20448"/>
                  </a:moveTo>
                  <a:cubicBezTo>
                    <a:pt x="3976" y="20448"/>
                    <a:pt x="3501" y="20448"/>
                    <a:pt x="3027" y="20448"/>
                  </a:cubicBezTo>
                  <a:cubicBezTo>
                    <a:pt x="3027" y="20089"/>
                    <a:pt x="3027" y="19730"/>
                    <a:pt x="3264" y="19311"/>
                  </a:cubicBezTo>
                  <a:cubicBezTo>
                    <a:pt x="3739" y="19311"/>
                    <a:pt x="4214" y="19311"/>
                    <a:pt x="4688" y="19311"/>
                  </a:cubicBezTo>
                  <a:cubicBezTo>
                    <a:pt x="4688" y="19670"/>
                    <a:pt x="4688" y="20089"/>
                    <a:pt x="4451" y="20448"/>
                  </a:cubicBezTo>
                  <a:close/>
                  <a:moveTo>
                    <a:pt x="4688" y="19192"/>
                  </a:moveTo>
                  <a:cubicBezTo>
                    <a:pt x="4214" y="19192"/>
                    <a:pt x="3739" y="19192"/>
                    <a:pt x="3264" y="19192"/>
                  </a:cubicBezTo>
                  <a:cubicBezTo>
                    <a:pt x="3264" y="18713"/>
                    <a:pt x="3264" y="18294"/>
                    <a:pt x="3264" y="17815"/>
                  </a:cubicBezTo>
                  <a:cubicBezTo>
                    <a:pt x="3739" y="17815"/>
                    <a:pt x="4451" y="17815"/>
                    <a:pt x="4926" y="17815"/>
                  </a:cubicBezTo>
                  <a:cubicBezTo>
                    <a:pt x="4926" y="18294"/>
                    <a:pt x="4688" y="18713"/>
                    <a:pt x="4688" y="19192"/>
                  </a:cubicBezTo>
                  <a:close/>
                  <a:moveTo>
                    <a:pt x="4926" y="17636"/>
                  </a:moveTo>
                  <a:cubicBezTo>
                    <a:pt x="4451" y="17636"/>
                    <a:pt x="3976" y="17636"/>
                    <a:pt x="3264" y="17696"/>
                  </a:cubicBezTo>
                  <a:cubicBezTo>
                    <a:pt x="3264" y="17337"/>
                    <a:pt x="3264" y="16978"/>
                    <a:pt x="3264" y="16619"/>
                  </a:cubicBezTo>
                  <a:cubicBezTo>
                    <a:pt x="3976" y="16619"/>
                    <a:pt x="4451" y="16619"/>
                    <a:pt x="4926" y="16619"/>
                  </a:cubicBezTo>
                  <a:cubicBezTo>
                    <a:pt x="4926" y="16978"/>
                    <a:pt x="4926" y="17337"/>
                    <a:pt x="4926" y="17636"/>
                  </a:cubicBezTo>
                  <a:close/>
                  <a:moveTo>
                    <a:pt x="4926" y="16499"/>
                  </a:moveTo>
                  <a:cubicBezTo>
                    <a:pt x="4451" y="16499"/>
                    <a:pt x="3976" y="16499"/>
                    <a:pt x="3501" y="16499"/>
                  </a:cubicBezTo>
                  <a:cubicBezTo>
                    <a:pt x="3501" y="15961"/>
                    <a:pt x="3501" y="15422"/>
                    <a:pt x="3501" y="14884"/>
                  </a:cubicBezTo>
                  <a:cubicBezTo>
                    <a:pt x="3976" y="14884"/>
                    <a:pt x="4688" y="14884"/>
                    <a:pt x="5163" y="14884"/>
                  </a:cubicBezTo>
                  <a:cubicBezTo>
                    <a:pt x="5163" y="15422"/>
                    <a:pt x="5163" y="15961"/>
                    <a:pt x="4926" y="16499"/>
                  </a:cubicBezTo>
                  <a:close/>
                  <a:moveTo>
                    <a:pt x="5163" y="14704"/>
                  </a:moveTo>
                  <a:cubicBezTo>
                    <a:pt x="4688" y="14704"/>
                    <a:pt x="3976" y="14704"/>
                    <a:pt x="3501" y="14704"/>
                  </a:cubicBezTo>
                  <a:cubicBezTo>
                    <a:pt x="3501" y="14285"/>
                    <a:pt x="3501" y="13807"/>
                    <a:pt x="3501" y="13328"/>
                  </a:cubicBezTo>
                  <a:cubicBezTo>
                    <a:pt x="3976" y="13388"/>
                    <a:pt x="4688" y="13388"/>
                    <a:pt x="5400" y="13388"/>
                  </a:cubicBezTo>
                  <a:cubicBezTo>
                    <a:pt x="5400" y="13807"/>
                    <a:pt x="5400" y="14225"/>
                    <a:pt x="5163" y="14704"/>
                  </a:cubicBezTo>
                  <a:close/>
                  <a:moveTo>
                    <a:pt x="5400" y="20448"/>
                  </a:moveTo>
                  <a:cubicBezTo>
                    <a:pt x="5400" y="20089"/>
                    <a:pt x="5400" y="19670"/>
                    <a:pt x="5638" y="19311"/>
                  </a:cubicBezTo>
                  <a:cubicBezTo>
                    <a:pt x="6350" y="19311"/>
                    <a:pt x="7299" y="19311"/>
                    <a:pt x="8249" y="19311"/>
                  </a:cubicBezTo>
                  <a:cubicBezTo>
                    <a:pt x="8249" y="19670"/>
                    <a:pt x="8249" y="20029"/>
                    <a:pt x="8249" y="20388"/>
                  </a:cubicBezTo>
                  <a:cubicBezTo>
                    <a:pt x="7299" y="20388"/>
                    <a:pt x="6350" y="20448"/>
                    <a:pt x="5400" y="20448"/>
                  </a:cubicBezTo>
                  <a:close/>
                  <a:moveTo>
                    <a:pt x="8249" y="19132"/>
                  </a:moveTo>
                  <a:cubicBezTo>
                    <a:pt x="7299" y="19132"/>
                    <a:pt x="6350" y="19132"/>
                    <a:pt x="5638" y="19132"/>
                  </a:cubicBezTo>
                  <a:cubicBezTo>
                    <a:pt x="5638" y="18713"/>
                    <a:pt x="5638" y="18234"/>
                    <a:pt x="5638" y="17815"/>
                  </a:cubicBezTo>
                  <a:cubicBezTo>
                    <a:pt x="6587" y="17815"/>
                    <a:pt x="7537" y="17815"/>
                    <a:pt x="8249" y="17815"/>
                  </a:cubicBezTo>
                  <a:cubicBezTo>
                    <a:pt x="8249" y="18234"/>
                    <a:pt x="8249" y="18653"/>
                    <a:pt x="8249" y="19132"/>
                  </a:cubicBezTo>
                  <a:close/>
                  <a:moveTo>
                    <a:pt x="8486" y="17636"/>
                  </a:moveTo>
                  <a:cubicBezTo>
                    <a:pt x="7537" y="17636"/>
                    <a:pt x="6587" y="17636"/>
                    <a:pt x="5875" y="17636"/>
                  </a:cubicBezTo>
                  <a:cubicBezTo>
                    <a:pt x="5875" y="17277"/>
                    <a:pt x="5875" y="16978"/>
                    <a:pt x="5875" y="16619"/>
                  </a:cubicBezTo>
                  <a:cubicBezTo>
                    <a:pt x="6825" y="16619"/>
                    <a:pt x="7537" y="16679"/>
                    <a:pt x="8486" y="16679"/>
                  </a:cubicBezTo>
                  <a:cubicBezTo>
                    <a:pt x="8486" y="16978"/>
                    <a:pt x="8486" y="17277"/>
                    <a:pt x="8486" y="17636"/>
                  </a:cubicBezTo>
                  <a:close/>
                  <a:moveTo>
                    <a:pt x="8486" y="16499"/>
                  </a:moveTo>
                  <a:cubicBezTo>
                    <a:pt x="7537" y="16499"/>
                    <a:pt x="6825" y="16499"/>
                    <a:pt x="5875" y="16499"/>
                  </a:cubicBezTo>
                  <a:cubicBezTo>
                    <a:pt x="6112" y="15961"/>
                    <a:pt x="6112" y="15422"/>
                    <a:pt x="6112" y="14884"/>
                  </a:cubicBezTo>
                  <a:cubicBezTo>
                    <a:pt x="7062" y="14884"/>
                    <a:pt x="7774" y="14884"/>
                    <a:pt x="8723" y="14884"/>
                  </a:cubicBezTo>
                  <a:cubicBezTo>
                    <a:pt x="8723" y="15422"/>
                    <a:pt x="8486" y="15961"/>
                    <a:pt x="8486" y="16499"/>
                  </a:cubicBezTo>
                  <a:close/>
                  <a:moveTo>
                    <a:pt x="8723" y="14644"/>
                  </a:moveTo>
                  <a:cubicBezTo>
                    <a:pt x="8011" y="14644"/>
                    <a:pt x="7062" y="14644"/>
                    <a:pt x="6112" y="14644"/>
                  </a:cubicBezTo>
                  <a:cubicBezTo>
                    <a:pt x="6112" y="14225"/>
                    <a:pt x="6350" y="13807"/>
                    <a:pt x="6350" y="13388"/>
                  </a:cubicBezTo>
                  <a:cubicBezTo>
                    <a:pt x="7299" y="13388"/>
                    <a:pt x="8011" y="13388"/>
                    <a:pt x="8961" y="13328"/>
                  </a:cubicBezTo>
                  <a:cubicBezTo>
                    <a:pt x="8961" y="13807"/>
                    <a:pt x="8723" y="14225"/>
                    <a:pt x="8723" y="14644"/>
                  </a:cubicBezTo>
                  <a:close/>
                  <a:moveTo>
                    <a:pt x="8961" y="13148"/>
                  </a:moveTo>
                  <a:cubicBezTo>
                    <a:pt x="8011" y="13148"/>
                    <a:pt x="7299" y="13208"/>
                    <a:pt x="6350" y="13208"/>
                  </a:cubicBezTo>
                  <a:cubicBezTo>
                    <a:pt x="6350" y="12789"/>
                    <a:pt x="6350" y="12371"/>
                    <a:pt x="6350" y="11952"/>
                  </a:cubicBezTo>
                  <a:cubicBezTo>
                    <a:pt x="7299" y="11952"/>
                    <a:pt x="8249" y="11952"/>
                    <a:pt x="9198" y="11952"/>
                  </a:cubicBezTo>
                  <a:cubicBezTo>
                    <a:pt x="9198" y="12311"/>
                    <a:pt x="8961" y="12730"/>
                    <a:pt x="8961" y="13148"/>
                  </a:cubicBezTo>
                  <a:close/>
                  <a:moveTo>
                    <a:pt x="9436" y="10875"/>
                  </a:moveTo>
                  <a:cubicBezTo>
                    <a:pt x="9198" y="11174"/>
                    <a:pt x="9198" y="11473"/>
                    <a:pt x="9198" y="11712"/>
                  </a:cubicBezTo>
                  <a:cubicBezTo>
                    <a:pt x="8249" y="11772"/>
                    <a:pt x="7299" y="11772"/>
                    <a:pt x="6587" y="11772"/>
                  </a:cubicBezTo>
                  <a:cubicBezTo>
                    <a:pt x="6587" y="11294"/>
                    <a:pt x="6587" y="10755"/>
                    <a:pt x="6587" y="10217"/>
                  </a:cubicBezTo>
                  <a:cubicBezTo>
                    <a:pt x="7062" y="10217"/>
                    <a:pt x="7299" y="10217"/>
                    <a:pt x="7537" y="10217"/>
                  </a:cubicBezTo>
                  <a:cubicBezTo>
                    <a:pt x="8249" y="10217"/>
                    <a:pt x="8723" y="10217"/>
                    <a:pt x="9436" y="10217"/>
                  </a:cubicBezTo>
                  <a:cubicBezTo>
                    <a:pt x="9436" y="10456"/>
                    <a:pt x="9436" y="10635"/>
                    <a:pt x="9436" y="10875"/>
                  </a:cubicBezTo>
                  <a:close/>
                  <a:moveTo>
                    <a:pt x="6587" y="10037"/>
                  </a:moveTo>
                  <a:cubicBezTo>
                    <a:pt x="6825" y="9499"/>
                    <a:pt x="6825" y="9020"/>
                    <a:pt x="6825" y="8541"/>
                  </a:cubicBezTo>
                  <a:cubicBezTo>
                    <a:pt x="7062" y="8541"/>
                    <a:pt x="7299" y="8541"/>
                    <a:pt x="7537" y="8541"/>
                  </a:cubicBezTo>
                  <a:cubicBezTo>
                    <a:pt x="8249" y="8601"/>
                    <a:pt x="8961" y="8601"/>
                    <a:pt x="9673" y="8601"/>
                  </a:cubicBezTo>
                  <a:cubicBezTo>
                    <a:pt x="9436" y="9080"/>
                    <a:pt x="9436" y="9558"/>
                    <a:pt x="9436" y="10037"/>
                  </a:cubicBezTo>
                  <a:cubicBezTo>
                    <a:pt x="8486" y="10037"/>
                    <a:pt x="7537" y="10037"/>
                    <a:pt x="6587" y="10037"/>
                  </a:cubicBezTo>
                  <a:close/>
                  <a:moveTo>
                    <a:pt x="12759" y="20269"/>
                  </a:moveTo>
                  <a:cubicBezTo>
                    <a:pt x="11572" y="20328"/>
                    <a:pt x="10385" y="20328"/>
                    <a:pt x="9436" y="20328"/>
                  </a:cubicBezTo>
                  <a:cubicBezTo>
                    <a:pt x="9436" y="20029"/>
                    <a:pt x="9673" y="19670"/>
                    <a:pt x="9673" y="19311"/>
                  </a:cubicBezTo>
                  <a:cubicBezTo>
                    <a:pt x="10622" y="19251"/>
                    <a:pt x="11809" y="19251"/>
                    <a:pt x="12759" y="19251"/>
                  </a:cubicBezTo>
                  <a:cubicBezTo>
                    <a:pt x="12759" y="19610"/>
                    <a:pt x="12759" y="19969"/>
                    <a:pt x="12759" y="20269"/>
                  </a:cubicBezTo>
                  <a:close/>
                  <a:moveTo>
                    <a:pt x="12759" y="19072"/>
                  </a:moveTo>
                  <a:cubicBezTo>
                    <a:pt x="11809" y="19072"/>
                    <a:pt x="10622" y="19072"/>
                    <a:pt x="9673" y="19072"/>
                  </a:cubicBezTo>
                  <a:cubicBezTo>
                    <a:pt x="9673" y="18653"/>
                    <a:pt x="9673" y="18234"/>
                    <a:pt x="9910" y="17815"/>
                  </a:cubicBezTo>
                  <a:cubicBezTo>
                    <a:pt x="10860" y="17815"/>
                    <a:pt x="11809" y="17815"/>
                    <a:pt x="12996" y="17756"/>
                  </a:cubicBezTo>
                  <a:cubicBezTo>
                    <a:pt x="12996" y="18174"/>
                    <a:pt x="12759" y="18593"/>
                    <a:pt x="12759" y="19072"/>
                  </a:cubicBezTo>
                  <a:close/>
                  <a:moveTo>
                    <a:pt x="12996" y="17576"/>
                  </a:moveTo>
                  <a:cubicBezTo>
                    <a:pt x="12046" y="17576"/>
                    <a:pt x="10860" y="17576"/>
                    <a:pt x="9910" y="17576"/>
                  </a:cubicBezTo>
                  <a:cubicBezTo>
                    <a:pt x="9910" y="17277"/>
                    <a:pt x="9910" y="16978"/>
                    <a:pt x="9910" y="16679"/>
                  </a:cubicBezTo>
                  <a:cubicBezTo>
                    <a:pt x="10860" y="16619"/>
                    <a:pt x="12046" y="16619"/>
                    <a:pt x="12996" y="16619"/>
                  </a:cubicBezTo>
                  <a:cubicBezTo>
                    <a:pt x="12996" y="16978"/>
                    <a:pt x="12996" y="17277"/>
                    <a:pt x="12996" y="17576"/>
                  </a:cubicBezTo>
                  <a:close/>
                  <a:moveTo>
                    <a:pt x="12996" y="16439"/>
                  </a:moveTo>
                  <a:cubicBezTo>
                    <a:pt x="12046" y="16439"/>
                    <a:pt x="10860" y="16439"/>
                    <a:pt x="9910" y="16499"/>
                  </a:cubicBezTo>
                  <a:cubicBezTo>
                    <a:pt x="9910" y="15961"/>
                    <a:pt x="9910" y="15422"/>
                    <a:pt x="9910" y="14884"/>
                  </a:cubicBezTo>
                  <a:cubicBezTo>
                    <a:pt x="11097" y="14884"/>
                    <a:pt x="12284" y="14884"/>
                    <a:pt x="13233" y="14884"/>
                  </a:cubicBezTo>
                  <a:cubicBezTo>
                    <a:pt x="13233" y="15422"/>
                    <a:pt x="13233" y="15901"/>
                    <a:pt x="12996" y="16439"/>
                  </a:cubicBezTo>
                  <a:close/>
                  <a:moveTo>
                    <a:pt x="13233" y="14584"/>
                  </a:moveTo>
                  <a:cubicBezTo>
                    <a:pt x="12284" y="14584"/>
                    <a:pt x="11097" y="14584"/>
                    <a:pt x="9910" y="14644"/>
                  </a:cubicBezTo>
                  <a:cubicBezTo>
                    <a:pt x="9910" y="14225"/>
                    <a:pt x="9910" y="13747"/>
                    <a:pt x="9910" y="13328"/>
                  </a:cubicBezTo>
                  <a:cubicBezTo>
                    <a:pt x="11097" y="13328"/>
                    <a:pt x="12284" y="13328"/>
                    <a:pt x="13471" y="13328"/>
                  </a:cubicBezTo>
                  <a:cubicBezTo>
                    <a:pt x="13471" y="13747"/>
                    <a:pt x="13471" y="14166"/>
                    <a:pt x="13233" y="14584"/>
                  </a:cubicBezTo>
                  <a:close/>
                  <a:moveTo>
                    <a:pt x="13471" y="13089"/>
                  </a:moveTo>
                  <a:cubicBezTo>
                    <a:pt x="12284" y="13089"/>
                    <a:pt x="11097" y="13148"/>
                    <a:pt x="9910" y="13148"/>
                  </a:cubicBezTo>
                  <a:cubicBezTo>
                    <a:pt x="10148" y="12730"/>
                    <a:pt x="10148" y="12311"/>
                    <a:pt x="10148" y="11892"/>
                  </a:cubicBezTo>
                  <a:cubicBezTo>
                    <a:pt x="11334" y="11892"/>
                    <a:pt x="12521" y="11892"/>
                    <a:pt x="13708" y="11892"/>
                  </a:cubicBezTo>
                  <a:cubicBezTo>
                    <a:pt x="13471" y="12251"/>
                    <a:pt x="13471" y="12670"/>
                    <a:pt x="13471" y="13089"/>
                  </a:cubicBezTo>
                  <a:close/>
                  <a:moveTo>
                    <a:pt x="13708" y="11234"/>
                  </a:moveTo>
                  <a:cubicBezTo>
                    <a:pt x="13708" y="11353"/>
                    <a:pt x="13708" y="11533"/>
                    <a:pt x="13708" y="11653"/>
                  </a:cubicBezTo>
                  <a:cubicBezTo>
                    <a:pt x="12521" y="11653"/>
                    <a:pt x="11334" y="11712"/>
                    <a:pt x="10148" y="11712"/>
                  </a:cubicBezTo>
                  <a:cubicBezTo>
                    <a:pt x="10148" y="11413"/>
                    <a:pt x="10148" y="11114"/>
                    <a:pt x="10148" y="10875"/>
                  </a:cubicBezTo>
                  <a:cubicBezTo>
                    <a:pt x="10148" y="10635"/>
                    <a:pt x="10148" y="10396"/>
                    <a:pt x="10148" y="10217"/>
                  </a:cubicBezTo>
                  <a:cubicBezTo>
                    <a:pt x="10860" y="10217"/>
                    <a:pt x="11334" y="10217"/>
                    <a:pt x="12046" y="10217"/>
                  </a:cubicBezTo>
                  <a:cubicBezTo>
                    <a:pt x="12521" y="10157"/>
                    <a:pt x="13233" y="10157"/>
                    <a:pt x="13708" y="10157"/>
                  </a:cubicBezTo>
                  <a:cubicBezTo>
                    <a:pt x="13708" y="10516"/>
                    <a:pt x="13708" y="10875"/>
                    <a:pt x="13708" y="11234"/>
                  </a:cubicBezTo>
                  <a:close/>
                  <a:moveTo>
                    <a:pt x="13945" y="9977"/>
                  </a:moveTo>
                  <a:cubicBezTo>
                    <a:pt x="12759" y="9977"/>
                    <a:pt x="11334" y="9977"/>
                    <a:pt x="10148" y="10037"/>
                  </a:cubicBezTo>
                  <a:cubicBezTo>
                    <a:pt x="10385" y="9558"/>
                    <a:pt x="10385" y="9080"/>
                    <a:pt x="10385" y="8601"/>
                  </a:cubicBezTo>
                  <a:cubicBezTo>
                    <a:pt x="11097" y="8601"/>
                    <a:pt x="11809" y="8601"/>
                    <a:pt x="12521" y="8601"/>
                  </a:cubicBezTo>
                  <a:cubicBezTo>
                    <a:pt x="12996" y="8601"/>
                    <a:pt x="13471" y="8601"/>
                    <a:pt x="14183" y="8601"/>
                  </a:cubicBezTo>
                  <a:cubicBezTo>
                    <a:pt x="13945" y="9080"/>
                    <a:pt x="13945" y="9499"/>
                    <a:pt x="13945" y="9977"/>
                  </a:cubicBezTo>
                  <a:close/>
                  <a:moveTo>
                    <a:pt x="10385" y="8422"/>
                  </a:moveTo>
                  <a:cubicBezTo>
                    <a:pt x="10385" y="7943"/>
                    <a:pt x="10622" y="7464"/>
                    <a:pt x="10622" y="6986"/>
                  </a:cubicBezTo>
                  <a:cubicBezTo>
                    <a:pt x="11809" y="6986"/>
                    <a:pt x="12996" y="6986"/>
                    <a:pt x="14420" y="7045"/>
                  </a:cubicBezTo>
                  <a:cubicBezTo>
                    <a:pt x="14183" y="7464"/>
                    <a:pt x="14183" y="7943"/>
                    <a:pt x="14183" y="8422"/>
                  </a:cubicBezTo>
                  <a:cubicBezTo>
                    <a:pt x="12996" y="8422"/>
                    <a:pt x="11572" y="8422"/>
                    <a:pt x="10385" y="8422"/>
                  </a:cubicBezTo>
                  <a:close/>
                  <a:moveTo>
                    <a:pt x="14183" y="14584"/>
                  </a:moveTo>
                  <a:cubicBezTo>
                    <a:pt x="14183" y="14166"/>
                    <a:pt x="14183" y="13747"/>
                    <a:pt x="14183" y="13328"/>
                  </a:cubicBezTo>
                  <a:cubicBezTo>
                    <a:pt x="15607" y="13268"/>
                    <a:pt x="17031" y="13268"/>
                    <a:pt x="18218" y="13208"/>
                  </a:cubicBezTo>
                  <a:cubicBezTo>
                    <a:pt x="18455" y="13687"/>
                    <a:pt x="18455" y="14166"/>
                    <a:pt x="18455" y="14584"/>
                  </a:cubicBezTo>
                  <a:cubicBezTo>
                    <a:pt x="17031" y="14584"/>
                    <a:pt x="15607" y="14584"/>
                    <a:pt x="14183" y="14584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0" name="Freeform 48"/>
            <p:cNvSpPr/>
            <p:nvPr/>
          </p:nvSpPr>
          <p:spPr>
            <a:xfrm>
              <a:off x="8039705" y="957769"/>
              <a:ext cx="25401" cy="56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fill="norm" stroke="1" extrusionOk="0">
                  <a:moveTo>
                    <a:pt x="3600" y="123"/>
                  </a:moveTo>
                  <a:cubicBezTo>
                    <a:pt x="3600" y="-41"/>
                    <a:pt x="0" y="-41"/>
                    <a:pt x="0" y="123"/>
                  </a:cubicBezTo>
                  <a:cubicBezTo>
                    <a:pt x="3600" y="7159"/>
                    <a:pt x="7200" y="14359"/>
                    <a:pt x="10800" y="21395"/>
                  </a:cubicBezTo>
                  <a:cubicBezTo>
                    <a:pt x="10800" y="21559"/>
                    <a:pt x="21600" y="21559"/>
                    <a:pt x="21600" y="21395"/>
                  </a:cubicBezTo>
                  <a:cubicBezTo>
                    <a:pt x="18000" y="14359"/>
                    <a:pt x="14400" y="7159"/>
                    <a:pt x="3600" y="12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" name="Freeform 49"/>
            <p:cNvSpPr/>
            <p:nvPr/>
          </p:nvSpPr>
          <p:spPr>
            <a:xfrm>
              <a:off x="8138130" y="957770"/>
              <a:ext cx="32252" cy="1039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3" h="21533" fill="norm" stroke="1" extrusionOk="0">
                  <a:moveTo>
                    <a:pt x="2160" y="67"/>
                  </a:moveTo>
                  <a:cubicBezTo>
                    <a:pt x="2160" y="-22"/>
                    <a:pt x="0" y="-22"/>
                    <a:pt x="0" y="67"/>
                  </a:cubicBezTo>
                  <a:cubicBezTo>
                    <a:pt x="6480" y="7208"/>
                    <a:pt x="6480" y="14259"/>
                    <a:pt x="6480" y="21399"/>
                  </a:cubicBezTo>
                  <a:cubicBezTo>
                    <a:pt x="6480" y="21578"/>
                    <a:pt x="10800" y="21578"/>
                    <a:pt x="10800" y="21399"/>
                  </a:cubicBezTo>
                  <a:cubicBezTo>
                    <a:pt x="21600" y="14348"/>
                    <a:pt x="15120" y="7118"/>
                    <a:pt x="2160" y="6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Freeform 50"/>
            <p:cNvSpPr/>
            <p:nvPr/>
          </p:nvSpPr>
          <p:spPr>
            <a:xfrm>
              <a:off x="8223855" y="991109"/>
              <a:ext cx="42843" cy="98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55" h="21553" fill="norm" stroke="1" extrusionOk="0">
                  <a:moveTo>
                    <a:pt x="1662" y="71"/>
                  </a:moveTo>
                  <a:cubicBezTo>
                    <a:pt x="1662" y="-24"/>
                    <a:pt x="0" y="-24"/>
                    <a:pt x="0" y="71"/>
                  </a:cubicBezTo>
                  <a:cubicBezTo>
                    <a:pt x="8308" y="7176"/>
                    <a:pt x="6646" y="14281"/>
                    <a:pt x="9969" y="21481"/>
                  </a:cubicBezTo>
                  <a:cubicBezTo>
                    <a:pt x="9969" y="21576"/>
                    <a:pt x="13292" y="21576"/>
                    <a:pt x="13292" y="21481"/>
                  </a:cubicBezTo>
                  <a:cubicBezTo>
                    <a:pt x="21600" y="14376"/>
                    <a:pt x="13292" y="7081"/>
                    <a:pt x="1662" y="7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" name="Freeform 51"/>
            <p:cNvSpPr/>
            <p:nvPr/>
          </p:nvSpPr>
          <p:spPr>
            <a:xfrm>
              <a:off x="8297602" y="983171"/>
              <a:ext cx="37884" cy="1020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82" h="21554" fill="norm" stroke="1" extrusionOk="0">
                  <a:moveTo>
                    <a:pt x="15709" y="21212"/>
                  </a:moveTo>
                  <a:cubicBezTo>
                    <a:pt x="15709" y="21121"/>
                    <a:pt x="13746" y="21121"/>
                    <a:pt x="13746" y="21121"/>
                  </a:cubicBezTo>
                  <a:cubicBezTo>
                    <a:pt x="11782" y="21030"/>
                    <a:pt x="9818" y="21212"/>
                    <a:pt x="9818" y="21304"/>
                  </a:cubicBezTo>
                  <a:cubicBezTo>
                    <a:pt x="5891" y="20848"/>
                    <a:pt x="11782" y="18569"/>
                    <a:pt x="11782" y="18205"/>
                  </a:cubicBezTo>
                  <a:cubicBezTo>
                    <a:pt x="11782" y="17476"/>
                    <a:pt x="9818" y="16747"/>
                    <a:pt x="9818" y="16018"/>
                  </a:cubicBezTo>
                  <a:cubicBezTo>
                    <a:pt x="9818" y="14195"/>
                    <a:pt x="7855" y="12372"/>
                    <a:pt x="7855" y="10549"/>
                  </a:cubicBezTo>
                  <a:cubicBezTo>
                    <a:pt x="5891" y="7086"/>
                    <a:pt x="5891" y="3531"/>
                    <a:pt x="1964" y="68"/>
                  </a:cubicBezTo>
                  <a:cubicBezTo>
                    <a:pt x="1964" y="-23"/>
                    <a:pt x="0" y="-23"/>
                    <a:pt x="0" y="68"/>
                  </a:cubicBezTo>
                  <a:cubicBezTo>
                    <a:pt x="0" y="4169"/>
                    <a:pt x="1964" y="8271"/>
                    <a:pt x="1964" y="12372"/>
                  </a:cubicBezTo>
                  <a:cubicBezTo>
                    <a:pt x="3928" y="14286"/>
                    <a:pt x="3928" y="16291"/>
                    <a:pt x="3928" y="18205"/>
                  </a:cubicBezTo>
                  <a:cubicBezTo>
                    <a:pt x="3928" y="19025"/>
                    <a:pt x="-3927" y="20848"/>
                    <a:pt x="9818" y="21486"/>
                  </a:cubicBezTo>
                  <a:cubicBezTo>
                    <a:pt x="11782" y="21577"/>
                    <a:pt x="13746" y="21577"/>
                    <a:pt x="13746" y="21486"/>
                  </a:cubicBezTo>
                  <a:cubicBezTo>
                    <a:pt x="15709" y="21486"/>
                    <a:pt x="15709" y="21395"/>
                    <a:pt x="15709" y="21395"/>
                  </a:cubicBezTo>
                  <a:cubicBezTo>
                    <a:pt x="17673" y="21304"/>
                    <a:pt x="17673" y="21212"/>
                    <a:pt x="15709" y="2121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" name="Freeform 52"/>
            <p:cNvSpPr/>
            <p:nvPr/>
          </p:nvSpPr>
          <p:spPr>
            <a:xfrm>
              <a:off x="8339742" y="974966"/>
              <a:ext cx="37781" cy="102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35" h="21505" fill="norm" stroke="1" extrusionOk="0">
                  <a:moveTo>
                    <a:pt x="1964" y="40"/>
                  </a:moveTo>
                  <a:cubicBezTo>
                    <a:pt x="1964" y="40"/>
                    <a:pt x="0" y="-50"/>
                    <a:pt x="0" y="40"/>
                  </a:cubicBezTo>
                  <a:cubicBezTo>
                    <a:pt x="5891" y="7180"/>
                    <a:pt x="7855" y="14229"/>
                    <a:pt x="5891" y="21369"/>
                  </a:cubicBezTo>
                  <a:cubicBezTo>
                    <a:pt x="5891" y="21550"/>
                    <a:pt x="11782" y="21550"/>
                    <a:pt x="11782" y="21369"/>
                  </a:cubicBezTo>
                  <a:cubicBezTo>
                    <a:pt x="21600" y="14410"/>
                    <a:pt x="17673" y="7090"/>
                    <a:pt x="1964" y="4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" name="Freeform 53"/>
            <p:cNvSpPr/>
            <p:nvPr/>
          </p:nvSpPr>
          <p:spPr>
            <a:xfrm>
              <a:off x="8426478" y="940307"/>
              <a:ext cx="35405" cy="105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11" h="21504" fill="norm" stroke="1" extrusionOk="0">
                  <a:moveTo>
                    <a:pt x="3927" y="66"/>
                  </a:moveTo>
                  <a:cubicBezTo>
                    <a:pt x="3927" y="-22"/>
                    <a:pt x="0" y="-22"/>
                    <a:pt x="0" y="66"/>
                  </a:cubicBezTo>
                  <a:cubicBezTo>
                    <a:pt x="1963" y="7178"/>
                    <a:pt x="-1964" y="14378"/>
                    <a:pt x="9818" y="21402"/>
                  </a:cubicBezTo>
                  <a:cubicBezTo>
                    <a:pt x="9818" y="21490"/>
                    <a:pt x="15709" y="21578"/>
                    <a:pt x="15709" y="21402"/>
                  </a:cubicBezTo>
                  <a:cubicBezTo>
                    <a:pt x="19636" y="14378"/>
                    <a:pt x="9818" y="7178"/>
                    <a:pt x="3927" y="6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" name="Freeform 54"/>
            <p:cNvSpPr/>
            <p:nvPr/>
          </p:nvSpPr>
          <p:spPr>
            <a:xfrm>
              <a:off x="8503255" y="957770"/>
              <a:ext cx="77760" cy="100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62" h="21531" fill="norm" stroke="1" extrusionOk="0">
                  <a:moveTo>
                    <a:pt x="2057" y="69"/>
                  </a:moveTo>
                  <a:cubicBezTo>
                    <a:pt x="2057" y="-23"/>
                    <a:pt x="0" y="-23"/>
                    <a:pt x="0" y="69"/>
                  </a:cubicBezTo>
                  <a:cubicBezTo>
                    <a:pt x="9257" y="7238"/>
                    <a:pt x="11314" y="14316"/>
                    <a:pt x="14400" y="21393"/>
                  </a:cubicBezTo>
                  <a:cubicBezTo>
                    <a:pt x="14400" y="21577"/>
                    <a:pt x="17486" y="21577"/>
                    <a:pt x="17486" y="21393"/>
                  </a:cubicBezTo>
                  <a:cubicBezTo>
                    <a:pt x="21600" y="14408"/>
                    <a:pt x="13371" y="7054"/>
                    <a:pt x="2057" y="69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" name="Freeform 55"/>
            <p:cNvSpPr/>
            <p:nvPr/>
          </p:nvSpPr>
          <p:spPr>
            <a:xfrm>
              <a:off x="9131388" y="413258"/>
              <a:ext cx="519078" cy="15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565" fill="norm" stroke="1" extrusionOk="0">
                  <a:moveTo>
                    <a:pt x="21202" y="15497"/>
                  </a:moveTo>
                  <a:cubicBezTo>
                    <a:pt x="20848" y="15497"/>
                    <a:pt x="20317" y="15497"/>
                    <a:pt x="19963" y="15497"/>
                  </a:cubicBezTo>
                  <a:cubicBezTo>
                    <a:pt x="19963" y="10346"/>
                    <a:pt x="19077" y="5078"/>
                    <a:pt x="17484" y="44"/>
                  </a:cubicBezTo>
                  <a:cubicBezTo>
                    <a:pt x="17484" y="-15"/>
                    <a:pt x="17307" y="-15"/>
                    <a:pt x="17307" y="44"/>
                  </a:cubicBezTo>
                  <a:cubicBezTo>
                    <a:pt x="17838" y="2970"/>
                    <a:pt x="18369" y="5956"/>
                    <a:pt x="18546" y="8941"/>
                  </a:cubicBezTo>
                  <a:cubicBezTo>
                    <a:pt x="17484" y="8883"/>
                    <a:pt x="16245" y="8883"/>
                    <a:pt x="15182" y="8824"/>
                  </a:cubicBezTo>
                  <a:cubicBezTo>
                    <a:pt x="15005" y="8356"/>
                    <a:pt x="15005" y="7887"/>
                    <a:pt x="15005" y="7419"/>
                  </a:cubicBezTo>
                  <a:cubicBezTo>
                    <a:pt x="16067" y="7361"/>
                    <a:pt x="17130" y="7361"/>
                    <a:pt x="18015" y="7302"/>
                  </a:cubicBezTo>
                  <a:cubicBezTo>
                    <a:pt x="18369" y="7302"/>
                    <a:pt x="18369" y="7185"/>
                    <a:pt x="18015" y="7185"/>
                  </a:cubicBezTo>
                  <a:cubicBezTo>
                    <a:pt x="16953" y="7185"/>
                    <a:pt x="16067" y="7185"/>
                    <a:pt x="15005" y="7185"/>
                  </a:cubicBezTo>
                  <a:cubicBezTo>
                    <a:pt x="14828" y="6775"/>
                    <a:pt x="14828" y="6307"/>
                    <a:pt x="14828" y="5897"/>
                  </a:cubicBezTo>
                  <a:cubicBezTo>
                    <a:pt x="15536" y="5897"/>
                    <a:pt x="16422" y="5897"/>
                    <a:pt x="17130" y="5897"/>
                  </a:cubicBezTo>
                  <a:cubicBezTo>
                    <a:pt x="17484" y="5897"/>
                    <a:pt x="17484" y="5722"/>
                    <a:pt x="17130" y="5722"/>
                  </a:cubicBezTo>
                  <a:cubicBezTo>
                    <a:pt x="16422" y="5722"/>
                    <a:pt x="15536" y="5663"/>
                    <a:pt x="14828" y="5663"/>
                  </a:cubicBezTo>
                  <a:cubicBezTo>
                    <a:pt x="14651" y="5195"/>
                    <a:pt x="14651" y="4785"/>
                    <a:pt x="14651" y="4317"/>
                  </a:cubicBezTo>
                  <a:cubicBezTo>
                    <a:pt x="15359" y="4317"/>
                    <a:pt x="16067" y="4317"/>
                    <a:pt x="16953" y="4317"/>
                  </a:cubicBezTo>
                  <a:cubicBezTo>
                    <a:pt x="17130" y="4258"/>
                    <a:pt x="17130" y="4141"/>
                    <a:pt x="16953" y="4141"/>
                  </a:cubicBezTo>
                  <a:cubicBezTo>
                    <a:pt x="16067" y="4141"/>
                    <a:pt x="15359" y="4141"/>
                    <a:pt x="14651" y="4141"/>
                  </a:cubicBezTo>
                  <a:cubicBezTo>
                    <a:pt x="14474" y="3848"/>
                    <a:pt x="14474" y="3556"/>
                    <a:pt x="14474" y="3263"/>
                  </a:cubicBezTo>
                  <a:cubicBezTo>
                    <a:pt x="15359" y="3322"/>
                    <a:pt x="16245" y="3380"/>
                    <a:pt x="17307" y="3380"/>
                  </a:cubicBezTo>
                  <a:cubicBezTo>
                    <a:pt x="17661" y="3439"/>
                    <a:pt x="17661" y="3263"/>
                    <a:pt x="17307" y="3263"/>
                  </a:cubicBezTo>
                  <a:cubicBezTo>
                    <a:pt x="16422" y="3205"/>
                    <a:pt x="15359" y="3146"/>
                    <a:pt x="14474" y="3087"/>
                  </a:cubicBezTo>
                  <a:cubicBezTo>
                    <a:pt x="14297" y="2619"/>
                    <a:pt x="14297" y="2209"/>
                    <a:pt x="14297" y="1741"/>
                  </a:cubicBezTo>
                  <a:cubicBezTo>
                    <a:pt x="15182" y="1741"/>
                    <a:pt x="16067" y="1800"/>
                    <a:pt x="16953" y="1800"/>
                  </a:cubicBezTo>
                  <a:cubicBezTo>
                    <a:pt x="17130" y="1858"/>
                    <a:pt x="17307" y="1683"/>
                    <a:pt x="16953" y="1683"/>
                  </a:cubicBezTo>
                  <a:cubicBezTo>
                    <a:pt x="16067" y="1624"/>
                    <a:pt x="15182" y="1565"/>
                    <a:pt x="14120" y="1507"/>
                  </a:cubicBezTo>
                  <a:cubicBezTo>
                    <a:pt x="14120" y="1214"/>
                    <a:pt x="14120" y="980"/>
                    <a:pt x="14120" y="746"/>
                  </a:cubicBezTo>
                  <a:cubicBezTo>
                    <a:pt x="14120" y="687"/>
                    <a:pt x="13766" y="687"/>
                    <a:pt x="13766" y="746"/>
                  </a:cubicBezTo>
                  <a:cubicBezTo>
                    <a:pt x="13766" y="980"/>
                    <a:pt x="13766" y="1214"/>
                    <a:pt x="13766" y="1507"/>
                  </a:cubicBezTo>
                  <a:cubicBezTo>
                    <a:pt x="12881" y="1448"/>
                    <a:pt x="11995" y="1390"/>
                    <a:pt x="11110" y="1390"/>
                  </a:cubicBezTo>
                  <a:cubicBezTo>
                    <a:pt x="11110" y="1097"/>
                    <a:pt x="11110" y="805"/>
                    <a:pt x="10933" y="512"/>
                  </a:cubicBezTo>
                  <a:cubicBezTo>
                    <a:pt x="10933" y="453"/>
                    <a:pt x="10756" y="453"/>
                    <a:pt x="10756" y="512"/>
                  </a:cubicBezTo>
                  <a:cubicBezTo>
                    <a:pt x="10756" y="805"/>
                    <a:pt x="10756" y="1097"/>
                    <a:pt x="10756" y="1390"/>
                  </a:cubicBezTo>
                  <a:cubicBezTo>
                    <a:pt x="9517" y="1331"/>
                    <a:pt x="8454" y="1331"/>
                    <a:pt x="7215" y="1331"/>
                  </a:cubicBezTo>
                  <a:cubicBezTo>
                    <a:pt x="7215" y="1097"/>
                    <a:pt x="7038" y="863"/>
                    <a:pt x="7038" y="629"/>
                  </a:cubicBezTo>
                  <a:cubicBezTo>
                    <a:pt x="7038" y="570"/>
                    <a:pt x="6861" y="629"/>
                    <a:pt x="6861" y="629"/>
                  </a:cubicBezTo>
                  <a:cubicBezTo>
                    <a:pt x="6861" y="863"/>
                    <a:pt x="7038" y="1097"/>
                    <a:pt x="7038" y="1331"/>
                  </a:cubicBezTo>
                  <a:cubicBezTo>
                    <a:pt x="5976" y="1331"/>
                    <a:pt x="4913" y="1331"/>
                    <a:pt x="3851" y="1390"/>
                  </a:cubicBezTo>
                  <a:cubicBezTo>
                    <a:pt x="3851" y="1097"/>
                    <a:pt x="3851" y="805"/>
                    <a:pt x="3674" y="512"/>
                  </a:cubicBezTo>
                  <a:cubicBezTo>
                    <a:pt x="3674" y="453"/>
                    <a:pt x="3497" y="453"/>
                    <a:pt x="3497" y="512"/>
                  </a:cubicBezTo>
                  <a:cubicBezTo>
                    <a:pt x="3674" y="805"/>
                    <a:pt x="3674" y="1097"/>
                    <a:pt x="3674" y="1390"/>
                  </a:cubicBezTo>
                  <a:cubicBezTo>
                    <a:pt x="2789" y="1448"/>
                    <a:pt x="1904" y="1507"/>
                    <a:pt x="1195" y="1565"/>
                  </a:cubicBezTo>
                  <a:cubicBezTo>
                    <a:pt x="1018" y="1565"/>
                    <a:pt x="1018" y="1683"/>
                    <a:pt x="1372" y="1683"/>
                  </a:cubicBezTo>
                  <a:cubicBezTo>
                    <a:pt x="2081" y="1624"/>
                    <a:pt x="2789" y="1565"/>
                    <a:pt x="3674" y="1565"/>
                  </a:cubicBezTo>
                  <a:cubicBezTo>
                    <a:pt x="3674" y="1975"/>
                    <a:pt x="3674" y="2444"/>
                    <a:pt x="3674" y="2853"/>
                  </a:cubicBezTo>
                  <a:cubicBezTo>
                    <a:pt x="2789" y="2912"/>
                    <a:pt x="2081" y="2912"/>
                    <a:pt x="1195" y="2970"/>
                  </a:cubicBezTo>
                  <a:cubicBezTo>
                    <a:pt x="1018" y="3029"/>
                    <a:pt x="1195" y="3146"/>
                    <a:pt x="1372" y="3087"/>
                  </a:cubicBezTo>
                  <a:cubicBezTo>
                    <a:pt x="2081" y="3029"/>
                    <a:pt x="2966" y="3029"/>
                    <a:pt x="3674" y="2970"/>
                  </a:cubicBezTo>
                  <a:cubicBezTo>
                    <a:pt x="3674" y="3380"/>
                    <a:pt x="3674" y="3731"/>
                    <a:pt x="3674" y="4141"/>
                  </a:cubicBezTo>
                  <a:cubicBezTo>
                    <a:pt x="2966" y="4141"/>
                    <a:pt x="2081" y="4141"/>
                    <a:pt x="1195" y="4141"/>
                  </a:cubicBezTo>
                  <a:cubicBezTo>
                    <a:pt x="1018" y="2795"/>
                    <a:pt x="664" y="1390"/>
                    <a:pt x="133" y="44"/>
                  </a:cubicBezTo>
                  <a:cubicBezTo>
                    <a:pt x="133" y="-15"/>
                    <a:pt x="133" y="-15"/>
                    <a:pt x="133" y="44"/>
                  </a:cubicBezTo>
                  <a:cubicBezTo>
                    <a:pt x="310" y="3556"/>
                    <a:pt x="1018" y="7068"/>
                    <a:pt x="1372" y="10580"/>
                  </a:cubicBezTo>
                  <a:cubicBezTo>
                    <a:pt x="1372" y="11165"/>
                    <a:pt x="1372" y="11692"/>
                    <a:pt x="1372" y="12278"/>
                  </a:cubicBezTo>
                  <a:cubicBezTo>
                    <a:pt x="1018" y="12278"/>
                    <a:pt x="841" y="12278"/>
                    <a:pt x="664" y="12278"/>
                  </a:cubicBezTo>
                  <a:cubicBezTo>
                    <a:pt x="310" y="12278"/>
                    <a:pt x="310" y="12395"/>
                    <a:pt x="664" y="12395"/>
                  </a:cubicBezTo>
                  <a:cubicBezTo>
                    <a:pt x="841" y="12395"/>
                    <a:pt x="1018" y="12395"/>
                    <a:pt x="1372" y="12395"/>
                  </a:cubicBezTo>
                  <a:cubicBezTo>
                    <a:pt x="1372" y="12922"/>
                    <a:pt x="1372" y="13448"/>
                    <a:pt x="1372" y="14034"/>
                  </a:cubicBezTo>
                  <a:cubicBezTo>
                    <a:pt x="1018" y="14034"/>
                    <a:pt x="487" y="14034"/>
                    <a:pt x="133" y="14034"/>
                  </a:cubicBezTo>
                  <a:cubicBezTo>
                    <a:pt x="-44" y="14034"/>
                    <a:pt x="-44" y="14092"/>
                    <a:pt x="133" y="14092"/>
                  </a:cubicBezTo>
                  <a:cubicBezTo>
                    <a:pt x="487" y="14092"/>
                    <a:pt x="1018" y="14092"/>
                    <a:pt x="1372" y="14092"/>
                  </a:cubicBezTo>
                  <a:cubicBezTo>
                    <a:pt x="1372" y="14678"/>
                    <a:pt x="1372" y="15205"/>
                    <a:pt x="1372" y="15731"/>
                  </a:cubicBezTo>
                  <a:cubicBezTo>
                    <a:pt x="841" y="15731"/>
                    <a:pt x="487" y="15731"/>
                    <a:pt x="133" y="15731"/>
                  </a:cubicBezTo>
                  <a:cubicBezTo>
                    <a:pt x="-44" y="15731"/>
                    <a:pt x="-44" y="15848"/>
                    <a:pt x="133" y="15848"/>
                  </a:cubicBezTo>
                  <a:cubicBezTo>
                    <a:pt x="487" y="15790"/>
                    <a:pt x="841" y="15790"/>
                    <a:pt x="1372" y="15790"/>
                  </a:cubicBezTo>
                  <a:cubicBezTo>
                    <a:pt x="1195" y="17605"/>
                    <a:pt x="1195" y="19361"/>
                    <a:pt x="1195" y="21175"/>
                  </a:cubicBezTo>
                  <a:cubicBezTo>
                    <a:pt x="1195" y="21234"/>
                    <a:pt x="1549" y="21234"/>
                    <a:pt x="1549" y="21175"/>
                  </a:cubicBezTo>
                  <a:cubicBezTo>
                    <a:pt x="1726" y="20883"/>
                    <a:pt x="1726" y="20590"/>
                    <a:pt x="1726" y="20356"/>
                  </a:cubicBezTo>
                  <a:cubicBezTo>
                    <a:pt x="1726" y="20356"/>
                    <a:pt x="1726" y="20356"/>
                    <a:pt x="1726" y="20356"/>
                  </a:cubicBezTo>
                  <a:cubicBezTo>
                    <a:pt x="2081" y="20356"/>
                    <a:pt x="2612" y="20356"/>
                    <a:pt x="2966" y="20356"/>
                  </a:cubicBezTo>
                  <a:cubicBezTo>
                    <a:pt x="2966" y="20765"/>
                    <a:pt x="2789" y="21117"/>
                    <a:pt x="2789" y="21468"/>
                  </a:cubicBezTo>
                  <a:cubicBezTo>
                    <a:pt x="2789" y="21585"/>
                    <a:pt x="3143" y="21585"/>
                    <a:pt x="3143" y="21526"/>
                  </a:cubicBezTo>
                  <a:cubicBezTo>
                    <a:pt x="3320" y="21468"/>
                    <a:pt x="3497" y="21468"/>
                    <a:pt x="3674" y="21409"/>
                  </a:cubicBezTo>
                  <a:cubicBezTo>
                    <a:pt x="3851" y="21351"/>
                    <a:pt x="3674" y="21234"/>
                    <a:pt x="3497" y="21292"/>
                  </a:cubicBezTo>
                  <a:cubicBezTo>
                    <a:pt x="3497" y="21292"/>
                    <a:pt x="3497" y="20765"/>
                    <a:pt x="3497" y="20414"/>
                  </a:cubicBezTo>
                  <a:cubicBezTo>
                    <a:pt x="4736" y="20414"/>
                    <a:pt x="5799" y="20414"/>
                    <a:pt x="7038" y="20473"/>
                  </a:cubicBezTo>
                  <a:cubicBezTo>
                    <a:pt x="7038" y="20707"/>
                    <a:pt x="7215" y="21000"/>
                    <a:pt x="7215" y="21292"/>
                  </a:cubicBezTo>
                  <a:cubicBezTo>
                    <a:pt x="7215" y="21351"/>
                    <a:pt x="7569" y="21351"/>
                    <a:pt x="7569" y="21292"/>
                  </a:cubicBezTo>
                  <a:cubicBezTo>
                    <a:pt x="7569" y="21000"/>
                    <a:pt x="7569" y="20707"/>
                    <a:pt x="7569" y="20473"/>
                  </a:cubicBezTo>
                  <a:cubicBezTo>
                    <a:pt x="8277" y="20473"/>
                    <a:pt x="8986" y="20473"/>
                    <a:pt x="9694" y="20414"/>
                  </a:cubicBezTo>
                  <a:cubicBezTo>
                    <a:pt x="9694" y="20765"/>
                    <a:pt x="9694" y="21058"/>
                    <a:pt x="9694" y="21351"/>
                  </a:cubicBezTo>
                  <a:cubicBezTo>
                    <a:pt x="9694" y="21409"/>
                    <a:pt x="10225" y="21409"/>
                    <a:pt x="10225" y="21351"/>
                  </a:cubicBezTo>
                  <a:cubicBezTo>
                    <a:pt x="10225" y="21058"/>
                    <a:pt x="10402" y="20707"/>
                    <a:pt x="10402" y="20414"/>
                  </a:cubicBezTo>
                  <a:cubicBezTo>
                    <a:pt x="11818" y="20414"/>
                    <a:pt x="13235" y="20414"/>
                    <a:pt x="14651" y="20356"/>
                  </a:cubicBezTo>
                  <a:cubicBezTo>
                    <a:pt x="14651" y="20590"/>
                    <a:pt x="14651" y="20824"/>
                    <a:pt x="14651" y="21000"/>
                  </a:cubicBezTo>
                  <a:cubicBezTo>
                    <a:pt x="14651" y="21117"/>
                    <a:pt x="15359" y="21117"/>
                    <a:pt x="15359" y="21000"/>
                  </a:cubicBezTo>
                  <a:cubicBezTo>
                    <a:pt x="15359" y="20765"/>
                    <a:pt x="15359" y="20590"/>
                    <a:pt x="15359" y="20356"/>
                  </a:cubicBezTo>
                  <a:cubicBezTo>
                    <a:pt x="16599" y="20297"/>
                    <a:pt x="17838" y="20239"/>
                    <a:pt x="18900" y="20180"/>
                  </a:cubicBezTo>
                  <a:cubicBezTo>
                    <a:pt x="18900" y="20473"/>
                    <a:pt x="19077" y="20824"/>
                    <a:pt x="19077" y="21117"/>
                  </a:cubicBezTo>
                  <a:cubicBezTo>
                    <a:pt x="19077" y="21234"/>
                    <a:pt x="19608" y="21234"/>
                    <a:pt x="19608" y="21117"/>
                  </a:cubicBezTo>
                  <a:cubicBezTo>
                    <a:pt x="19608" y="20765"/>
                    <a:pt x="19608" y="20473"/>
                    <a:pt x="19786" y="20180"/>
                  </a:cubicBezTo>
                  <a:cubicBezTo>
                    <a:pt x="19963" y="20122"/>
                    <a:pt x="20140" y="20122"/>
                    <a:pt x="20317" y="20122"/>
                  </a:cubicBezTo>
                  <a:cubicBezTo>
                    <a:pt x="20671" y="20122"/>
                    <a:pt x="20494" y="19946"/>
                    <a:pt x="20140" y="19946"/>
                  </a:cubicBezTo>
                  <a:cubicBezTo>
                    <a:pt x="20140" y="19946"/>
                    <a:pt x="19963" y="19946"/>
                    <a:pt x="19786" y="19946"/>
                  </a:cubicBezTo>
                  <a:cubicBezTo>
                    <a:pt x="19786" y="19009"/>
                    <a:pt x="19963" y="18014"/>
                    <a:pt x="19963" y="17019"/>
                  </a:cubicBezTo>
                  <a:cubicBezTo>
                    <a:pt x="20140" y="17019"/>
                    <a:pt x="20494" y="17019"/>
                    <a:pt x="20671" y="16961"/>
                  </a:cubicBezTo>
                  <a:cubicBezTo>
                    <a:pt x="21025" y="16961"/>
                    <a:pt x="20848" y="16844"/>
                    <a:pt x="20671" y="16844"/>
                  </a:cubicBezTo>
                  <a:cubicBezTo>
                    <a:pt x="20494" y="16844"/>
                    <a:pt x="20140" y="16844"/>
                    <a:pt x="19963" y="16844"/>
                  </a:cubicBezTo>
                  <a:cubicBezTo>
                    <a:pt x="19963" y="16434"/>
                    <a:pt x="19963" y="16083"/>
                    <a:pt x="19963" y="15673"/>
                  </a:cubicBezTo>
                  <a:cubicBezTo>
                    <a:pt x="20317" y="15673"/>
                    <a:pt x="20848" y="15673"/>
                    <a:pt x="21202" y="15673"/>
                  </a:cubicBezTo>
                  <a:cubicBezTo>
                    <a:pt x="21556" y="15673"/>
                    <a:pt x="21556" y="15497"/>
                    <a:pt x="21202" y="15497"/>
                  </a:cubicBezTo>
                  <a:close/>
                  <a:moveTo>
                    <a:pt x="14651" y="16961"/>
                  </a:moveTo>
                  <a:cubicBezTo>
                    <a:pt x="13412" y="16961"/>
                    <a:pt x="12172" y="17019"/>
                    <a:pt x="10933" y="17019"/>
                  </a:cubicBezTo>
                  <a:cubicBezTo>
                    <a:pt x="10933" y="16609"/>
                    <a:pt x="10933" y="16200"/>
                    <a:pt x="10933" y="15790"/>
                  </a:cubicBezTo>
                  <a:cubicBezTo>
                    <a:pt x="12172" y="15790"/>
                    <a:pt x="13412" y="15790"/>
                    <a:pt x="14651" y="15790"/>
                  </a:cubicBezTo>
                  <a:cubicBezTo>
                    <a:pt x="14651" y="16141"/>
                    <a:pt x="14651" y="16551"/>
                    <a:pt x="14651" y="16961"/>
                  </a:cubicBezTo>
                  <a:close/>
                  <a:moveTo>
                    <a:pt x="14651" y="15497"/>
                  </a:moveTo>
                  <a:cubicBezTo>
                    <a:pt x="13412" y="15556"/>
                    <a:pt x="12172" y="15556"/>
                    <a:pt x="10933" y="15556"/>
                  </a:cubicBezTo>
                  <a:cubicBezTo>
                    <a:pt x="10933" y="15087"/>
                    <a:pt x="10933" y="14619"/>
                    <a:pt x="10933" y="14151"/>
                  </a:cubicBezTo>
                  <a:cubicBezTo>
                    <a:pt x="12172" y="14092"/>
                    <a:pt x="13412" y="14092"/>
                    <a:pt x="14651" y="14034"/>
                  </a:cubicBezTo>
                  <a:cubicBezTo>
                    <a:pt x="14651" y="14561"/>
                    <a:pt x="14651" y="15029"/>
                    <a:pt x="14651" y="15497"/>
                  </a:cubicBezTo>
                  <a:close/>
                  <a:moveTo>
                    <a:pt x="14651" y="13800"/>
                  </a:moveTo>
                  <a:cubicBezTo>
                    <a:pt x="13412" y="13858"/>
                    <a:pt x="12172" y="13858"/>
                    <a:pt x="11110" y="13858"/>
                  </a:cubicBezTo>
                  <a:cubicBezTo>
                    <a:pt x="11110" y="13390"/>
                    <a:pt x="11110" y="12863"/>
                    <a:pt x="11110" y="12395"/>
                  </a:cubicBezTo>
                  <a:cubicBezTo>
                    <a:pt x="12172" y="12395"/>
                    <a:pt x="13412" y="12395"/>
                    <a:pt x="14651" y="12336"/>
                  </a:cubicBezTo>
                  <a:cubicBezTo>
                    <a:pt x="14651" y="12863"/>
                    <a:pt x="14651" y="13331"/>
                    <a:pt x="14651" y="13800"/>
                  </a:cubicBezTo>
                  <a:close/>
                  <a:moveTo>
                    <a:pt x="14474" y="12102"/>
                  </a:moveTo>
                  <a:cubicBezTo>
                    <a:pt x="13412" y="12102"/>
                    <a:pt x="12172" y="12102"/>
                    <a:pt x="11110" y="12161"/>
                  </a:cubicBezTo>
                  <a:cubicBezTo>
                    <a:pt x="11110" y="11751"/>
                    <a:pt x="11110" y="11341"/>
                    <a:pt x="11110" y="10931"/>
                  </a:cubicBezTo>
                  <a:cubicBezTo>
                    <a:pt x="11110" y="10873"/>
                    <a:pt x="11110" y="10814"/>
                    <a:pt x="11110" y="10756"/>
                  </a:cubicBezTo>
                  <a:cubicBezTo>
                    <a:pt x="12172" y="10756"/>
                    <a:pt x="13412" y="10697"/>
                    <a:pt x="14474" y="10697"/>
                  </a:cubicBezTo>
                  <a:cubicBezTo>
                    <a:pt x="14474" y="11165"/>
                    <a:pt x="14474" y="11634"/>
                    <a:pt x="14474" y="12102"/>
                  </a:cubicBezTo>
                  <a:close/>
                  <a:moveTo>
                    <a:pt x="14474" y="10463"/>
                  </a:moveTo>
                  <a:cubicBezTo>
                    <a:pt x="13412" y="10463"/>
                    <a:pt x="12172" y="10463"/>
                    <a:pt x="11110" y="10522"/>
                  </a:cubicBezTo>
                  <a:cubicBezTo>
                    <a:pt x="11110" y="9995"/>
                    <a:pt x="11110" y="9468"/>
                    <a:pt x="11110" y="9000"/>
                  </a:cubicBezTo>
                  <a:cubicBezTo>
                    <a:pt x="12172" y="9000"/>
                    <a:pt x="13235" y="9000"/>
                    <a:pt x="14474" y="9000"/>
                  </a:cubicBezTo>
                  <a:cubicBezTo>
                    <a:pt x="14474" y="9526"/>
                    <a:pt x="14474" y="9995"/>
                    <a:pt x="14474" y="10463"/>
                  </a:cubicBezTo>
                  <a:close/>
                  <a:moveTo>
                    <a:pt x="11110" y="4083"/>
                  </a:moveTo>
                  <a:cubicBezTo>
                    <a:pt x="11110" y="3790"/>
                    <a:pt x="11110" y="3439"/>
                    <a:pt x="11110" y="3087"/>
                  </a:cubicBezTo>
                  <a:cubicBezTo>
                    <a:pt x="12172" y="3146"/>
                    <a:pt x="13058" y="3205"/>
                    <a:pt x="13943" y="3263"/>
                  </a:cubicBezTo>
                  <a:cubicBezTo>
                    <a:pt x="13943" y="3556"/>
                    <a:pt x="14120" y="3848"/>
                    <a:pt x="14120" y="4083"/>
                  </a:cubicBezTo>
                  <a:cubicBezTo>
                    <a:pt x="13058" y="4083"/>
                    <a:pt x="12172" y="4083"/>
                    <a:pt x="11110" y="4083"/>
                  </a:cubicBezTo>
                  <a:close/>
                  <a:moveTo>
                    <a:pt x="14120" y="4317"/>
                  </a:moveTo>
                  <a:cubicBezTo>
                    <a:pt x="14120" y="4785"/>
                    <a:pt x="14120" y="5195"/>
                    <a:pt x="14120" y="5663"/>
                  </a:cubicBezTo>
                  <a:cubicBezTo>
                    <a:pt x="13235" y="5663"/>
                    <a:pt x="12172" y="5605"/>
                    <a:pt x="11110" y="5605"/>
                  </a:cubicBezTo>
                  <a:cubicBezTo>
                    <a:pt x="11110" y="5195"/>
                    <a:pt x="11110" y="4785"/>
                    <a:pt x="11110" y="4317"/>
                  </a:cubicBezTo>
                  <a:cubicBezTo>
                    <a:pt x="12172" y="4317"/>
                    <a:pt x="13058" y="4317"/>
                    <a:pt x="14120" y="4317"/>
                  </a:cubicBezTo>
                  <a:close/>
                  <a:moveTo>
                    <a:pt x="14474" y="8824"/>
                  </a:moveTo>
                  <a:cubicBezTo>
                    <a:pt x="13235" y="8824"/>
                    <a:pt x="12172" y="8824"/>
                    <a:pt x="11110" y="8765"/>
                  </a:cubicBezTo>
                  <a:cubicBezTo>
                    <a:pt x="11110" y="8356"/>
                    <a:pt x="11110" y="7887"/>
                    <a:pt x="11110" y="7478"/>
                  </a:cubicBezTo>
                  <a:cubicBezTo>
                    <a:pt x="12172" y="7478"/>
                    <a:pt x="13235" y="7419"/>
                    <a:pt x="14297" y="7419"/>
                  </a:cubicBezTo>
                  <a:cubicBezTo>
                    <a:pt x="14297" y="7887"/>
                    <a:pt x="14297" y="8356"/>
                    <a:pt x="14474" y="8824"/>
                  </a:cubicBezTo>
                  <a:close/>
                  <a:moveTo>
                    <a:pt x="11110" y="7244"/>
                  </a:moveTo>
                  <a:cubicBezTo>
                    <a:pt x="11110" y="6775"/>
                    <a:pt x="11110" y="6307"/>
                    <a:pt x="11110" y="5839"/>
                  </a:cubicBezTo>
                  <a:cubicBezTo>
                    <a:pt x="12172" y="5839"/>
                    <a:pt x="13235" y="5839"/>
                    <a:pt x="14120" y="5897"/>
                  </a:cubicBezTo>
                  <a:cubicBezTo>
                    <a:pt x="14297" y="6307"/>
                    <a:pt x="14297" y="6775"/>
                    <a:pt x="14297" y="7244"/>
                  </a:cubicBezTo>
                  <a:cubicBezTo>
                    <a:pt x="13235" y="7244"/>
                    <a:pt x="12172" y="7244"/>
                    <a:pt x="11110" y="7244"/>
                  </a:cubicBezTo>
                  <a:close/>
                  <a:moveTo>
                    <a:pt x="13943" y="1741"/>
                  </a:moveTo>
                  <a:cubicBezTo>
                    <a:pt x="13943" y="2151"/>
                    <a:pt x="13943" y="2619"/>
                    <a:pt x="13943" y="3087"/>
                  </a:cubicBezTo>
                  <a:cubicBezTo>
                    <a:pt x="13058" y="3029"/>
                    <a:pt x="11995" y="2970"/>
                    <a:pt x="11110" y="2912"/>
                  </a:cubicBezTo>
                  <a:cubicBezTo>
                    <a:pt x="11110" y="2502"/>
                    <a:pt x="11110" y="2034"/>
                    <a:pt x="11110" y="1624"/>
                  </a:cubicBezTo>
                  <a:cubicBezTo>
                    <a:pt x="11995" y="1624"/>
                    <a:pt x="12881" y="1683"/>
                    <a:pt x="13943" y="1741"/>
                  </a:cubicBezTo>
                  <a:close/>
                  <a:moveTo>
                    <a:pt x="10756" y="1624"/>
                  </a:moveTo>
                  <a:cubicBezTo>
                    <a:pt x="10756" y="2034"/>
                    <a:pt x="10756" y="2502"/>
                    <a:pt x="10756" y="2912"/>
                  </a:cubicBezTo>
                  <a:cubicBezTo>
                    <a:pt x="9694" y="2853"/>
                    <a:pt x="8808" y="2853"/>
                    <a:pt x="7746" y="2853"/>
                  </a:cubicBezTo>
                  <a:cubicBezTo>
                    <a:pt x="7569" y="2385"/>
                    <a:pt x="7569" y="1975"/>
                    <a:pt x="7392" y="1507"/>
                  </a:cubicBezTo>
                  <a:cubicBezTo>
                    <a:pt x="8454" y="1507"/>
                    <a:pt x="9517" y="1565"/>
                    <a:pt x="10756" y="1624"/>
                  </a:cubicBezTo>
                  <a:close/>
                  <a:moveTo>
                    <a:pt x="8454" y="8765"/>
                  </a:moveTo>
                  <a:cubicBezTo>
                    <a:pt x="8454" y="8356"/>
                    <a:pt x="8454" y="7946"/>
                    <a:pt x="8454" y="7478"/>
                  </a:cubicBezTo>
                  <a:cubicBezTo>
                    <a:pt x="9163" y="7478"/>
                    <a:pt x="9871" y="7478"/>
                    <a:pt x="10579" y="7478"/>
                  </a:cubicBezTo>
                  <a:cubicBezTo>
                    <a:pt x="10579" y="7887"/>
                    <a:pt x="10579" y="8356"/>
                    <a:pt x="10579" y="8765"/>
                  </a:cubicBezTo>
                  <a:cubicBezTo>
                    <a:pt x="9871" y="8765"/>
                    <a:pt x="9163" y="8765"/>
                    <a:pt x="8454" y="8765"/>
                  </a:cubicBezTo>
                  <a:close/>
                  <a:moveTo>
                    <a:pt x="10579" y="8941"/>
                  </a:moveTo>
                  <a:cubicBezTo>
                    <a:pt x="10579" y="9468"/>
                    <a:pt x="10579" y="9995"/>
                    <a:pt x="10579" y="10522"/>
                  </a:cubicBezTo>
                  <a:cubicBezTo>
                    <a:pt x="9871" y="10522"/>
                    <a:pt x="9163" y="10522"/>
                    <a:pt x="8454" y="10580"/>
                  </a:cubicBezTo>
                  <a:cubicBezTo>
                    <a:pt x="8454" y="10053"/>
                    <a:pt x="8454" y="9468"/>
                    <a:pt x="8454" y="8941"/>
                  </a:cubicBezTo>
                  <a:cubicBezTo>
                    <a:pt x="9163" y="8941"/>
                    <a:pt x="9694" y="8941"/>
                    <a:pt x="10402" y="8941"/>
                  </a:cubicBezTo>
                  <a:cubicBezTo>
                    <a:pt x="10402" y="8941"/>
                    <a:pt x="10579" y="8941"/>
                    <a:pt x="10579" y="8941"/>
                  </a:cubicBezTo>
                  <a:close/>
                  <a:moveTo>
                    <a:pt x="8454" y="7302"/>
                  </a:moveTo>
                  <a:cubicBezTo>
                    <a:pt x="8454" y="6834"/>
                    <a:pt x="8454" y="6307"/>
                    <a:pt x="8454" y="5839"/>
                  </a:cubicBezTo>
                  <a:cubicBezTo>
                    <a:pt x="9163" y="5839"/>
                    <a:pt x="9871" y="5839"/>
                    <a:pt x="10756" y="5839"/>
                  </a:cubicBezTo>
                  <a:cubicBezTo>
                    <a:pt x="10756" y="6307"/>
                    <a:pt x="10579" y="6775"/>
                    <a:pt x="10579" y="7302"/>
                  </a:cubicBezTo>
                  <a:cubicBezTo>
                    <a:pt x="9871" y="7302"/>
                    <a:pt x="9163" y="7302"/>
                    <a:pt x="8454" y="7302"/>
                  </a:cubicBezTo>
                  <a:close/>
                  <a:moveTo>
                    <a:pt x="8277" y="5605"/>
                  </a:moveTo>
                  <a:cubicBezTo>
                    <a:pt x="8277" y="5195"/>
                    <a:pt x="8277" y="4726"/>
                    <a:pt x="8100" y="4317"/>
                  </a:cubicBezTo>
                  <a:cubicBezTo>
                    <a:pt x="8986" y="4317"/>
                    <a:pt x="9871" y="4317"/>
                    <a:pt x="10756" y="4317"/>
                  </a:cubicBezTo>
                  <a:cubicBezTo>
                    <a:pt x="10756" y="4785"/>
                    <a:pt x="10756" y="5195"/>
                    <a:pt x="10756" y="5605"/>
                  </a:cubicBezTo>
                  <a:cubicBezTo>
                    <a:pt x="9871" y="5605"/>
                    <a:pt x="9163" y="5605"/>
                    <a:pt x="8277" y="5605"/>
                  </a:cubicBezTo>
                  <a:close/>
                  <a:moveTo>
                    <a:pt x="8100" y="4083"/>
                  </a:moveTo>
                  <a:cubicBezTo>
                    <a:pt x="8100" y="3731"/>
                    <a:pt x="7923" y="3380"/>
                    <a:pt x="7746" y="2970"/>
                  </a:cubicBezTo>
                  <a:cubicBezTo>
                    <a:pt x="8808" y="3029"/>
                    <a:pt x="9694" y="3029"/>
                    <a:pt x="10756" y="3087"/>
                  </a:cubicBezTo>
                  <a:cubicBezTo>
                    <a:pt x="10756" y="3439"/>
                    <a:pt x="10756" y="3731"/>
                    <a:pt x="10756" y="4083"/>
                  </a:cubicBezTo>
                  <a:cubicBezTo>
                    <a:pt x="9871" y="4083"/>
                    <a:pt x="8986" y="4083"/>
                    <a:pt x="8100" y="4083"/>
                  </a:cubicBezTo>
                  <a:close/>
                  <a:moveTo>
                    <a:pt x="6861" y="17136"/>
                  </a:moveTo>
                  <a:cubicBezTo>
                    <a:pt x="5799" y="17136"/>
                    <a:pt x="4913" y="17136"/>
                    <a:pt x="4028" y="17136"/>
                  </a:cubicBezTo>
                  <a:cubicBezTo>
                    <a:pt x="4028" y="16902"/>
                    <a:pt x="4028" y="16609"/>
                    <a:pt x="4028" y="16375"/>
                  </a:cubicBezTo>
                  <a:cubicBezTo>
                    <a:pt x="4028" y="16141"/>
                    <a:pt x="4028" y="15965"/>
                    <a:pt x="4028" y="15790"/>
                  </a:cubicBezTo>
                  <a:cubicBezTo>
                    <a:pt x="5090" y="15790"/>
                    <a:pt x="5976" y="15790"/>
                    <a:pt x="6861" y="15790"/>
                  </a:cubicBezTo>
                  <a:cubicBezTo>
                    <a:pt x="6861" y="16258"/>
                    <a:pt x="6861" y="16668"/>
                    <a:pt x="6861" y="17136"/>
                  </a:cubicBezTo>
                  <a:close/>
                  <a:moveTo>
                    <a:pt x="6861" y="18658"/>
                  </a:moveTo>
                  <a:cubicBezTo>
                    <a:pt x="5799" y="18658"/>
                    <a:pt x="4736" y="18717"/>
                    <a:pt x="3674" y="18717"/>
                  </a:cubicBezTo>
                  <a:cubicBezTo>
                    <a:pt x="3674" y="18717"/>
                    <a:pt x="3674" y="18717"/>
                    <a:pt x="3674" y="18658"/>
                  </a:cubicBezTo>
                  <a:cubicBezTo>
                    <a:pt x="3851" y="18190"/>
                    <a:pt x="3851" y="17722"/>
                    <a:pt x="3851" y="17253"/>
                  </a:cubicBezTo>
                  <a:cubicBezTo>
                    <a:pt x="4913" y="17253"/>
                    <a:pt x="5799" y="17312"/>
                    <a:pt x="6861" y="17312"/>
                  </a:cubicBezTo>
                  <a:cubicBezTo>
                    <a:pt x="6861" y="17722"/>
                    <a:pt x="6861" y="18190"/>
                    <a:pt x="6861" y="18658"/>
                  </a:cubicBezTo>
                  <a:close/>
                  <a:moveTo>
                    <a:pt x="4028" y="15673"/>
                  </a:moveTo>
                  <a:cubicBezTo>
                    <a:pt x="4205" y="15146"/>
                    <a:pt x="4205" y="14678"/>
                    <a:pt x="4205" y="14151"/>
                  </a:cubicBezTo>
                  <a:cubicBezTo>
                    <a:pt x="5090" y="14151"/>
                    <a:pt x="6153" y="14151"/>
                    <a:pt x="7038" y="14151"/>
                  </a:cubicBezTo>
                  <a:cubicBezTo>
                    <a:pt x="7038" y="14619"/>
                    <a:pt x="6861" y="15146"/>
                    <a:pt x="6861" y="15614"/>
                  </a:cubicBezTo>
                  <a:cubicBezTo>
                    <a:pt x="5976" y="15673"/>
                    <a:pt x="5090" y="15673"/>
                    <a:pt x="4028" y="15673"/>
                  </a:cubicBezTo>
                  <a:close/>
                  <a:moveTo>
                    <a:pt x="4028" y="2970"/>
                  </a:moveTo>
                  <a:cubicBezTo>
                    <a:pt x="5267" y="2970"/>
                    <a:pt x="6330" y="2970"/>
                    <a:pt x="7392" y="2970"/>
                  </a:cubicBezTo>
                  <a:cubicBezTo>
                    <a:pt x="7569" y="3322"/>
                    <a:pt x="7569" y="3731"/>
                    <a:pt x="7569" y="4083"/>
                  </a:cubicBezTo>
                  <a:cubicBezTo>
                    <a:pt x="6507" y="4083"/>
                    <a:pt x="5445" y="4083"/>
                    <a:pt x="4205" y="4141"/>
                  </a:cubicBezTo>
                  <a:cubicBezTo>
                    <a:pt x="4205" y="3731"/>
                    <a:pt x="4205" y="3380"/>
                    <a:pt x="4028" y="2970"/>
                  </a:cubicBezTo>
                  <a:close/>
                  <a:moveTo>
                    <a:pt x="7569" y="4317"/>
                  </a:moveTo>
                  <a:cubicBezTo>
                    <a:pt x="7746" y="4726"/>
                    <a:pt x="7746" y="5195"/>
                    <a:pt x="7746" y="5605"/>
                  </a:cubicBezTo>
                  <a:cubicBezTo>
                    <a:pt x="6684" y="5605"/>
                    <a:pt x="5445" y="5605"/>
                    <a:pt x="4382" y="5663"/>
                  </a:cubicBezTo>
                  <a:cubicBezTo>
                    <a:pt x="4382" y="5195"/>
                    <a:pt x="4205" y="4726"/>
                    <a:pt x="4205" y="4258"/>
                  </a:cubicBezTo>
                  <a:cubicBezTo>
                    <a:pt x="5445" y="4317"/>
                    <a:pt x="6507" y="4317"/>
                    <a:pt x="7569" y="4317"/>
                  </a:cubicBezTo>
                  <a:close/>
                  <a:moveTo>
                    <a:pt x="7746" y="5839"/>
                  </a:moveTo>
                  <a:cubicBezTo>
                    <a:pt x="7746" y="6307"/>
                    <a:pt x="7746" y="6834"/>
                    <a:pt x="7746" y="7302"/>
                  </a:cubicBezTo>
                  <a:cubicBezTo>
                    <a:pt x="6684" y="7361"/>
                    <a:pt x="5445" y="7361"/>
                    <a:pt x="4382" y="7361"/>
                  </a:cubicBezTo>
                  <a:cubicBezTo>
                    <a:pt x="4382" y="6834"/>
                    <a:pt x="4382" y="6307"/>
                    <a:pt x="4382" y="5780"/>
                  </a:cubicBezTo>
                  <a:cubicBezTo>
                    <a:pt x="5445" y="5780"/>
                    <a:pt x="6684" y="5839"/>
                    <a:pt x="7746" y="5839"/>
                  </a:cubicBezTo>
                  <a:close/>
                  <a:moveTo>
                    <a:pt x="7038" y="1507"/>
                  </a:moveTo>
                  <a:cubicBezTo>
                    <a:pt x="7215" y="1917"/>
                    <a:pt x="7392" y="2385"/>
                    <a:pt x="7392" y="2795"/>
                  </a:cubicBezTo>
                  <a:cubicBezTo>
                    <a:pt x="6330" y="2795"/>
                    <a:pt x="5267" y="2795"/>
                    <a:pt x="4028" y="2853"/>
                  </a:cubicBezTo>
                  <a:cubicBezTo>
                    <a:pt x="4028" y="2385"/>
                    <a:pt x="4028" y="1975"/>
                    <a:pt x="3851" y="1507"/>
                  </a:cubicBezTo>
                  <a:cubicBezTo>
                    <a:pt x="4913" y="1507"/>
                    <a:pt x="5976" y="1507"/>
                    <a:pt x="7038" y="1507"/>
                  </a:cubicBezTo>
                  <a:close/>
                  <a:moveTo>
                    <a:pt x="1195" y="4258"/>
                  </a:moveTo>
                  <a:cubicBezTo>
                    <a:pt x="2081" y="4258"/>
                    <a:pt x="2966" y="4258"/>
                    <a:pt x="3674" y="4258"/>
                  </a:cubicBezTo>
                  <a:cubicBezTo>
                    <a:pt x="3674" y="4726"/>
                    <a:pt x="3674" y="5195"/>
                    <a:pt x="3674" y="5663"/>
                  </a:cubicBezTo>
                  <a:cubicBezTo>
                    <a:pt x="2966" y="5663"/>
                    <a:pt x="2258" y="5663"/>
                    <a:pt x="1372" y="5722"/>
                  </a:cubicBezTo>
                  <a:cubicBezTo>
                    <a:pt x="1372" y="5195"/>
                    <a:pt x="1372" y="4726"/>
                    <a:pt x="1195" y="4258"/>
                  </a:cubicBezTo>
                  <a:close/>
                  <a:moveTo>
                    <a:pt x="1372" y="5780"/>
                  </a:moveTo>
                  <a:cubicBezTo>
                    <a:pt x="2258" y="5780"/>
                    <a:pt x="2966" y="5780"/>
                    <a:pt x="3674" y="5780"/>
                  </a:cubicBezTo>
                  <a:cubicBezTo>
                    <a:pt x="3674" y="6307"/>
                    <a:pt x="3674" y="6834"/>
                    <a:pt x="3674" y="7361"/>
                  </a:cubicBezTo>
                  <a:cubicBezTo>
                    <a:pt x="3143" y="7361"/>
                    <a:pt x="2612" y="7419"/>
                    <a:pt x="2081" y="7419"/>
                  </a:cubicBezTo>
                  <a:cubicBezTo>
                    <a:pt x="1904" y="7419"/>
                    <a:pt x="1904" y="7478"/>
                    <a:pt x="2081" y="7478"/>
                  </a:cubicBezTo>
                  <a:cubicBezTo>
                    <a:pt x="2612" y="7478"/>
                    <a:pt x="3143" y="7478"/>
                    <a:pt x="3674" y="7478"/>
                  </a:cubicBezTo>
                  <a:cubicBezTo>
                    <a:pt x="3674" y="7946"/>
                    <a:pt x="3851" y="8356"/>
                    <a:pt x="3674" y="8765"/>
                  </a:cubicBezTo>
                  <a:cubicBezTo>
                    <a:pt x="2966" y="8824"/>
                    <a:pt x="2258" y="8824"/>
                    <a:pt x="1726" y="8941"/>
                  </a:cubicBezTo>
                  <a:cubicBezTo>
                    <a:pt x="1726" y="7887"/>
                    <a:pt x="1549" y="6834"/>
                    <a:pt x="1372" y="5780"/>
                  </a:cubicBezTo>
                  <a:close/>
                  <a:moveTo>
                    <a:pt x="1726" y="9117"/>
                  </a:moveTo>
                  <a:cubicBezTo>
                    <a:pt x="1726" y="9117"/>
                    <a:pt x="1726" y="9117"/>
                    <a:pt x="1726" y="9117"/>
                  </a:cubicBezTo>
                  <a:cubicBezTo>
                    <a:pt x="1726" y="9117"/>
                    <a:pt x="1904" y="9058"/>
                    <a:pt x="1904" y="9058"/>
                  </a:cubicBezTo>
                  <a:cubicBezTo>
                    <a:pt x="1904" y="9058"/>
                    <a:pt x="1904" y="9000"/>
                    <a:pt x="1726" y="9000"/>
                  </a:cubicBezTo>
                  <a:cubicBezTo>
                    <a:pt x="1726" y="9000"/>
                    <a:pt x="1726" y="9000"/>
                    <a:pt x="1726" y="9000"/>
                  </a:cubicBezTo>
                  <a:cubicBezTo>
                    <a:pt x="2081" y="8941"/>
                    <a:pt x="2966" y="8941"/>
                    <a:pt x="3674" y="8941"/>
                  </a:cubicBezTo>
                  <a:cubicBezTo>
                    <a:pt x="3674" y="9526"/>
                    <a:pt x="3674" y="10053"/>
                    <a:pt x="3674" y="10639"/>
                  </a:cubicBezTo>
                  <a:cubicBezTo>
                    <a:pt x="3143" y="10639"/>
                    <a:pt x="2435" y="10639"/>
                    <a:pt x="1726" y="10697"/>
                  </a:cubicBezTo>
                  <a:cubicBezTo>
                    <a:pt x="1726" y="10639"/>
                    <a:pt x="1726" y="10639"/>
                    <a:pt x="1726" y="10580"/>
                  </a:cubicBezTo>
                  <a:cubicBezTo>
                    <a:pt x="1726" y="10112"/>
                    <a:pt x="1726" y="9585"/>
                    <a:pt x="1726" y="9117"/>
                  </a:cubicBezTo>
                  <a:close/>
                  <a:moveTo>
                    <a:pt x="1904" y="12278"/>
                  </a:moveTo>
                  <a:cubicBezTo>
                    <a:pt x="1904" y="11751"/>
                    <a:pt x="1904" y="11283"/>
                    <a:pt x="1726" y="10756"/>
                  </a:cubicBezTo>
                  <a:cubicBezTo>
                    <a:pt x="2435" y="10756"/>
                    <a:pt x="3143" y="10756"/>
                    <a:pt x="3674" y="10756"/>
                  </a:cubicBezTo>
                  <a:cubicBezTo>
                    <a:pt x="3674" y="11283"/>
                    <a:pt x="3674" y="11751"/>
                    <a:pt x="3674" y="12219"/>
                  </a:cubicBezTo>
                  <a:cubicBezTo>
                    <a:pt x="3143" y="12219"/>
                    <a:pt x="2435" y="12278"/>
                    <a:pt x="1904" y="12278"/>
                  </a:cubicBezTo>
                  <a:close/>
                  <a:moveTo>
                    <a:pt x="3674" y="12395"/>
                  </a:moveTo>
                  <a:cubicBezTo>
                    <a:pt x="3674" y="12922"/>
                    <a:pt x="3674" y="13448"/>
                    <a:pt x="3674" y="14034"/>
                  </a:cubicBezTo>
                  <a:cubicBezTo>
                    <a:pt x="2966" y="14034"/>
                    <a:pt x="2435" y="14034"/>
                    <a:pt x="1904" y="14034"/>
                  </a:cubicBezTo>
                  <a:cubicBezTo>
                    <a:pt x="1904" y="13448"/>
                    <a:pt x="1904" y="12922"/>
                    <a:pt x="1904" y="12395"/>
                  </a:cubicBezTo>
                  <a:cubicBezTo>
                    <a:pt x="2435" y="12395"/>
                    <a:pt x="3143" y="12395"/>
                    <a:pt x="3674" y="12395"/>
                  </a:cubicBezTo>
                  <a:close/>
                  <a:moveTo>
                    <a:pt x="2966" y="20239"/>
                  </a:moveTo>
                  <a:cubicBezTo>
                    <a:pt x="2612" y="20239"/>
                    <a:pt x="2258" y="20239"/>
                    <a:pt x="1726" y="20239"/>
                  </a:cubicBezTo>
                  <a:cubicBezTo>
                    <a:pt x="1726" y="20239"/>
                    <a:pt x="1726" y="20239"/>
                    <a:pt x="1726" y="20239"/>
                  </a:cubicBezTo>
                  <a:cubicBezTo>
                    <a:pt x="1726" y="19770"/>
                    <a:pt x="1904" y="19302"/>
                    <a:pt x="1904" y="18834"/>
                  </a:cubicBezTo>
                  <a:cubicBezTo>
                    <a:pt x="2258" y="18834"/>
                    <a:pt x="2789" y="18834"/>
                    <a:pt x="3143" y="18834"/>
                  </a:cubicBezTo>
                  <a:cubicBezTo>
                    <a:pt x="3143" y="19302"/>
                    <a:pt x="2966" y="19770"/>
                    <a:pt x="2966" y="20239"/>
                  </a:cubicBezTo>
                  <a:close/>
                  <a:moveTo>
                    <a:pt x="3143" y="18717"/>
                  </a:moveTo>
                  <a:cubicBezTo>
                    <a:pt x="2789" y="18717"/>
                    <a:pt x="2258" y="18717"/>
                    <a:pt x="1904" y="18717"/>
                  </a:cubicBezTo>
                  <a:cubicBezTo>
                    <a:pt x="1904" y="18248"/>
                    <a:pt x="1904" y="17722"/>
                    <a:pt x="2081" y="17253"/>
                  </a:cubicBezTo>
                  <a:cubicBezTo>
                    <a:pt x="2081" y="17253"/>
                    <a:pt x="2081" y="17253"/>
                    <a:pt x="2081" y="17253"/>
                  </a:cubicBezTo>
                  <a:cubicBezTo>
                    <a:pt x="2435" y="17253"/>
                    <a:pt x="2966" y="17253"/>
                    <a:pt x="3320" y="17253"/>
                  </a:cubicBezTo>
                  <a:cubicBezTo>
                    <a:pt x="3320" y="17722"/>
                    <a:pt x="3143" y="18248"/>
                    <a:pt x="3143" y="18717"/>
                  </a:cubicBezTo>
                  <a:close/>
                  <a:moveTo>
                    <a:pt x="3320" y="17136"/>
                  </a:moveTo>
                  <a:cubicBezTo>
                    <a:pt x="2966" y="17195"/>
                    <a:pt x="2435" y="17195"/>
                    <a:pt x="2081" y="17195"/>
                  </a:cubicBezTo>
                  <a:cubicBezTo>
                    <a:pt x="2081" y="17195"/>
                    <a:pt x="2081" y="17195"/>
                    <a:pt x="2081" y="17195"/>
                  </a:cubicBezTo>
                  <a:cubicBezTo>
                    <a:pt x="2081" y="16726"/>
                    <a:pt x="2081" y="16258"/>
                    <a:pt x="2081" y="15790"/>
                  </a:cubicBezTo>
                  <a:cubicBezTo>
                    <a:pt x="2435" y="15790"/>
                    <a:pt x="2966" y="15790"/>
                    <a:pt x="3497" y="15790"/>
                  </a:cubicBezTo>
                  <a:cubicBezTo>
                    <a:pt x="3497" y="16258"/>
                    <a:pt x="3320" y="16726"/>
                    <a:pt x="3320" y="17136"/>
                  </a:cubicBezTo>
                  <a:close/>
                  <a:moveTo>
                    <a:pt x="3497" y="15673"/>
                  </a:moveTo>
                  <a:cubicBezTo>
                    <a:pt x="2966" y="15673"/>
                    <a:pt x="2435" y="15731"/>
                    <a:pt x="2081" y="15731"/>
                  </a:cubicBezTo>
                  <a:cubicBezTo>
                    <a:pt x="2081" y="15205"/>
                    <a:pt x="1904" y="14678"/>
                    <a:pt x="1904" y="14092"/>
                  </a:cubicBezTo>
                  <a:cubicBezTo>
                    <a:pt x="2435" y="14151"/>
                    <a:pt x="2966" y="14151"/>
                    <a:pt x="3497" y="14151"/>
                  </a:cubicBezTo>
                  <a:cubicBezTo>
                    <a:pt x="3497" y="14678"/>
                    <a:pt x="3497" y="15146"/>
                    <a:pt x="3497" y="15673"/>
                  </a:cubicBezTo>
                  <a:close/>
                  <a:moveTo>
                    <a:pt x="3497" y="20239"/>
                  </a:moveTo>
                  <a:cubicBezTo>
                    <a:pt x="3497" y="20122"/>
                    <a:pt x="3497" y="20063"/>
                    <a:pt x="3497" y="20063"/>
                  </a:cubicBezTo>
                  <a:cubicBezTo>
                    <a:pt x="3674" y="19653"/>
                    <a:pt x="3674" y="19244"/>
                    <a:pt x="3674" y="18834"/>
                  </a:cubicBezTo>
                  <a:cubicBezTo>
                    <a:pt x="4736" y="18834"/>
                    <a:pt x="5799" y="18834"/>
                    <a:pt x="6861" y="18834"/>
                  </a:cubicBezTo>
                  <a:cubicBezTo>
                    <a:pt x="6861" y="19302"/>
                    <a:pt x="7038" y="19770"/>
                    <a:pt x="7038" y="20239"/>
                  </a:cubicBezTo>
                  <a:cubicBezTo>
                    <a:pt x="5799" y="20239"/>
                    <a:pt x="4736" y="20239"/>
                    <a:pt x="3497" y="20239"/>
                  </a:cubicBezTo>
                  <a:close/>
                  <a:moveTo>
                    <a:pt x="7038" y="13975"/>
                  </a:moveTo>
                  <a:cubicBezTo>
                    <a:pt x="6153" y="13975"/>
                    <a:pt x="5090" y="13975"/>
                    <a:pt x="4205" y="13975"/>
                  </a:cubicBezTo>
                  <a:cubicBezTo>
                    <a:pt x="4205" y="13448"/>
                    <a:pt x="4382" y="12922"/>
                    <a:pt x="4382" y="12395"/>
                  </a:cubicBezTo>
                  <a:cubicBezTo>
                    <a:pt x="5267" y="12395"/>
                    <a:pt x="6330" y="12395"/>
                    <a:pt x="7215" y="12395"/>
                  </a:cubicBezTo>
                  <a:cubicBezTo>
                    <a:pt x="7215" y="12922"/>
                    <a:pt x="7038" y="13448"/>
                    <a:pt x="7038" y="13975"/>
                  </a:cubicBezTo>
                  <a:close/>
                  <a:moveTo>
                    <a:pt x="7215" y="12161"/>
                  </a:moveTo>
                  <a:cubicBezTo>
                    <a:pt x="6330" y="12219"/>
                    <a:pt x="5267" y="12219"/>
                    <a:pt x="4382" y="12219"/>
                  </a:cubicBezTo>
                  <a:cubicBezTo>
                    <a:pt x="4382" y="11809"/>
                    <a:pt x="4382" y="11400"/>
                    <a:pt x="4382" y="10990"/>
                  </a:cubicBezTo>
                  <a:cubicBezTo>
                    <a:pt x="4382" y="10931"/>
                    <a:pt x="4382" y="10873"/>
                    <a:pt x="4382" y="10756"/>
                  </a:cubicBezTo>
                  <a:cubicBezTo>
                    <a:pt x="5445" y="10756"/>
                    <a:pt x="6330" y="10756"/>
                    <a:pt x="7392" y="10756"/>
                  </a:cubicBezTo>
                  <a:cubicBezTo>
                    <a:pt x="7392" y="11224"/>
                    <a:pt x="7392" y="11692"/>
                    <a:pt x="7215" y="12161"/>
                  </a:cubicBezTo>
                  <a:close/>
                  <a:moveTo>
                    <a:pt x="7392" y="10580"/>
                  </a:moveTo>
                  <a:cubicBezTo>
                    <a:pt x="6507" y="10580"/>
                    <a:pt x="5445" y="10639"/>
                    <a:pt x="4382" y="10639"/>
                  </a:cubicBezTo>
                  <a:cubicBezTo>
                    <a:pt x="4382" y="10053"/>
                    <a:pt x="4382" y="9526"/>
                    <a:pt x="4382" y="8941"/>
                  </a:cubicBezTo>
                  <a:cubicBezTo>
                    <a:pt x="4913" y="8941"/>
                    <a:pt x="5445" y="9000"/>
                    <a:pt x="5799" y="9000"/>
                  </a:cubicBezTo>
                  <a:cubicBezTo>
                    <a:pt x="6330" y="8941"/>
                    <a:pt x="7038" y="8941"/>
                    <a:pt x="7569" y="8941"/>
                  </a:cubicBezTo>
                  <a:cubicBezTo>
                    <a:pt x="7569" y="9526"/>
                    <a:pt x="7569" y="10053"/>
                    <a:pt x="7392" y="10580"/>
                  </a:cubicBezTo>
                  <a:close/>
                  <a:moveTo>
                    <a:pt x="7569" y="8765"/>
                  </a:moveTo>
                  <a:cubicBezTo>
                    <a:pt x="6684" y="8765"/>
                    <a:pt x="5445" y="8765"/>
                    <a:pt x="4382" y="8765"/>
                  </a:cubicBezTo>
                  <a:cubicBezTo>
                    <a:pt x="4382" y="8356"/>
                    <a:pt x="4382" y="7887"/>
                    <a:pt x="4382" y="7478"/>
                  </a:cubicBezTo>
                  <a:cubicBezTo>
                    <a:pt x="5445" y="7478"/>
                    <a:pt x="6684" y="7478"/>
                    <a:pt x="7746" y="7478"/>
                  </a:cubicBezTo>
                  <a:cubicBezTo>
                    <a:pt x="7746" y="7946"/>
                    <a:pt x="7746" y="8356"/>
                    <a:pt x="7569" y="8765"/>
                  </a:cubicBezTo>
                  <a:close/>
                  <a:moveTo>
                    <a:pt x="9694" y="20180"/>
                  </a:moveTo>
                  <a:cubicBezTo>
                    <a:pt x="8986" y="20180"/>
                    <a:pt x="8277" y="20239"/>
                    <a:pt x="7746" y="20239"/>
                  </a:cubicBezTo>
                  <a:cubicBezTo>
                    <a:pt x="7746" y="19770"/>
                    <a:pt x="7746" y="19302"/>
                    <a:pt x="7746" y="18834"/>
                  </a:cubicBezTo>
                  <a:cubicBezTo>
                    <a:pt x="8454" y="18834"/>
                    <a:pt x="9163" y="18775"/>
                    <a:pt x="9871" y="18775"/>
                  </a:cubicBezTo>
                  <a:cubicBezTo>
                    <a:pt x="9694" y="19244"/>
                    <a:pt x="9694" y="19712"/>
                    <a:pt x="9694" y="20180"/>
                  </a:cubicBezTo>
                  <a:close/>
                  <a:moveTo>
                    <a:pt x="9871" y="18600"/>
                  </a:moveTo>
                  <a:cubicBezTo>
                    <a:pt x="9163" y="18600"/>
                    <a:pt x="8454" y="18658"/>
                    <a:pt x="7746" y="18658"/>
                  </a:cubicBezTo>
                  <a:cubicBezTo>
                    <a:pt x="7746" y="18190"/>
                    <a:pt x="7746" y="17722"/>
                    <a:pt x="7923" y="17253"/>
                  </a:cubicBezTo>
                  <a:cubicBezTo>
                    <a:pt x="8454" y="17253"/>
                    <a:pt x="9163" y="17253"/>
                    <a:pt x="9871" y="17253"/>
                  </a:cubicBezTo>
                  <a:cubicBezTo>
                    <a:pt x="9871" y="17722"/>
                    <a:pt x="9871" y="18131"/>
                    <a:pt x="9871" y="18600"/>
                  </a:cubicBezTo>
                  <a:close/>
                  <a:moveTo>
                    <a:pt x="9871" y="17019"/>
                  </a:moveTo>
                  <a:cubicBezTo>
                    <a:pt x="9163" y="17078"/>
                    <a:pt x="8631" y="17078"/>
                    <a:pt x="7923" y="17078"/>
                  </a:cubicBezTo>
                  <a:cubicBezTo>
                    <a:pt x="7923" y="16668"/>
                    <a:pt x="7923" y="16200"/>
                    <a:pt x="7923" y="15790"/>
                  </a:cubicBezTo>
                  <a:cubicBezTo>
                    <a:pt x="8631" y="15790"/>
                    <a:pt x="9340" y="15790"/>
                    <a:pt x="10048" y="15790"/>
                  </a:cubicBezTo>
                  <a:cubicBezTo>
                    <a:pt x="10048" y="16200"/>
                    <a:pt x="10048" y="16609"/>
                    <a:pt x="9871" y="17019"/>
                  </a:cubicBezTo>
                  <a:close/>
                  <a:moveTo>
                    <a:pt x="10048" y="15556"/>
                  </a:moveTo>
                  <a:cubicBezTo>
                    <a:pt x="9340" y="15614"/>
                    <a:pt x="8631" y="15614"/>
                    <a:pt x="8100" y="15614"/>
                  </a:cubicBezTo>
                  <a:cubicBezTo>
                    <a:pt x="8100" y="15146"/>
                    <a:pt x="8100" y="14619"/>
                    <a:pt x="8100" y="14151"/>
                  </a:cubicBezTo>
                  <a:cubicBezTo>
                    <a:pt x="8808" y="14151"/>
                    <a:pt x="9517" y="14151"/>
                    <a:pt x="10225" y="14151"/>
                  </a:cubicBezTo>
                  <a:cubicBezTo>
                    <a:pt x="10225" y="14619"/>
                    <a:pt x="10225" y="15087"/>
                    <a:pt x="10048" y="15556"/>
                  </a:cubicBezTo>
                  <a:close/>
                  <a:moveTo>
                    <a:pt x="10225" y="13917"/>
                  </a:moveTo>
                  <a:cubicBezTo>
                    <a:pt x="9517" y="13917"/>
                    <a:pt x="8808" y="13917"/>
                    <a:pt x="8277" y="13917"/>
                  </a:cubicBezTo>
                  <a:cubicBezTo>
                    <a:pt x="8277" y="13448"/>
                    <a:pt x="8277" y="12922"/>
                    <a:pt x="8277" y="12395"/>
                  </a:cubicBezTo>
                  <a:cubicBezTo>
                    <a:pt x="8986" y="12395"/>
                    <a:pt x="9694" y="12395"/>
                    <a:pt x="10402" y="12395"/>
                  </a:cubicBezTo>
                  <a:cubicBezTo>
                    <a:pt x="10402" y="12863"/>
                    <a:pt x="10402" y="13390"/>
                    <a:pt x="10225" y="13917"/>
                  </a:cubicBezTo>
                  <a:close/>
                  <a:moveTo>
                    <a:pt x="8277" y="12161"/>
                  </a:moveTo>
                  <a:cubicBezTo>
                    <a:pt x="8454" y="11692"/>
                    <a:pt x="8454" y="11224"/>
                    <a:pt x="8454" y="10756"/>
                  </a:cubicBezTo>
                  <a:cubicBezTo>
                    <a:pt x="9163" y="10756"/>
                    <a:pt x="9871" y="10756"/>
                    <a:pt x="10579" y="10756"/>
                  </a:cubicBezTo>
                  <a:cubicBezTo>
                    <a:pt x="10579" y="10814"/>
                    <a:pt x="10579" y="10873"/>
                    <a:pt x="10579" y="10931"/>
                  </a:cubicBezTo>
                  <a:cubicBezTo>
                    <a:pt x="10579" y="11341"/>
                    <a:pt x="10402" y="11751"/>
                    <a:pt x="10402" y="12161"/>
                  </a:cubicBezTo>
                  <a:cubicBezTo>
                    <a:pt x="9694" y="12161"/>
                    <a:pt x="8986" y="12161"/>
                    <a:pt x="8277" y="12161"/>
                  </a:cubicBezTo>
                  <a:close/>
                  <a:moveTo>
                    <a:pt x="14651" y="20122"/>
                  </a:moveTo>
                  <a:cubicBezTo>
                    <a:pt x="13235" y="20122"/>
                    <a:pt x="11818" y="20180"/>
                    <a:pt x="10402" y="20180"/>
                  </a:cubicBezTo>
                  <a:cubicBezTo>
                    <a:pt x="10579" y="19712"/>
                    <a:pt x="10579" y="19244"/>
                    <a:pt x="10756" y="18775"/>
                  </a:cubicBezTo>
                  <a:cubicBezTo>
                    <a:pt x="11995" y="18717"/>
                    <a:pt x="13412" y="18717"/>
                    <a:pt x="14651" y="18658"/>
                  </a:cubicBezTo>
                  <a:cubicBezTo>
                    <a:pt x="14651" y="19126"/>
                    <a:pt x="14651" y="19653"/>
                    <a:pt x="14651" y="20122"/>
                  </a:cubicBezTo>
                  <a:close/>
                  <a:moveTo>
                    <a:pt x="10756" y="18600"/>
                  </a:moveTo>
                  <a:cubicBezTo>
                    <a:pt x="10756" y="18131"/>
                    <a:pt x="10756" y="17722"/>
                    <a:pt x="10933" y="17253"/>
                  </a:cubicBezTo>
                  <a:cubicBezTo>
                    <a:pt x="12172" y="17253"/>
                    <a:pt x="13412" y="17195"/>
                    <a:pt x="14651" y="17195"/>
                  </a:cubicBezTo>
                  <a:cubicBezTo>
                    <a:pt x="14651" y="17605"/>
                    <a:pt x="14651" y="18014"/>
                    <a:pt x="14651" y="18483"/>
                  </a:cubicBezTo>
                  <a:cubicBezTo>
                    <a:pt x="13412" y="18483"/>
                    <a:pt x="11995" y="18541"/>
                    <a:pt x="10756" y="18600"/>
                  </a:cubicBezTo>
                  <a:close/>
                  <a:moveTo>
                    <a:pt x="18900" y="18307"/>
                  </a:moveTo>
                  <a:cubicBezTo>
                    <a:pt x="17661" y="18365"/>
                    <a:pt x="16599" y="18424"/>
                    <a:pt x="15359" y="18424"/>
                  </a:cubicBezTo>
                  <a:cubicBezTo>
                    <a:pt x="15359" y="18014"/>
                    <a:pt x="15359" y="17605"/>
                    <a:pt x="15359" y="17195"/>
                  </a:cubicBezTo>
                  <a:cubicBezTo>
                    <a:pt x="16599" y="17136"/>
                    <a:pt x="17838" y="17078"/>
                    <a:pt x="18900" y="17078"/>
                  </a:cubicBezTo>
                  <a:cubicBezTo>
                    <a:pt x="18900" y="17487"/>
                    <a:pt x="18900" y="17897"/>
                    <a:pt x="18900" y="18307"/>
                  </a:cubicBezTo>
                  <a:close/>
                  <a:moveTo>
                    <a:pt x="15359" y="15731"/>
                  </a:moveTo>
                  <a:cubicBezTo>
                    <a:pt x="16599" y="15731"/>
                    <a:pt x="17838" y="15731"/>
                    <a:pt x="18900" y="15731"/>
                  </a:cubicBezTo>
                  <a:cubicBezTo>
                    <a:pt x="18900" y="16083"/>
                    <a:pt x="18900" y="16492"/>
                    <a:pt x="18900" y="16844"/>
                  </a:cubicBezTo>
                  <a:cubicBezTo>
                    <a:pt x="17838" y="16902"/>
                    <a:pt x="16599" y="16902"/>
                    <a:pt x="15359" y="16902"/>
                  </a:cubicBezTo>
                  <a:cubicBezTo>
                    <a:pt x="15359" y="16551"/>
                    <a:pt x="15359" y="16141"/>
                    <a:pt x="15359" y="15731"/>
                  </a:cubicBezTo>
                  <a:close/>
                  <a:moveTo>
                    <a:pt x="18900" y="15497"/>
                  </a:moveTo>
                  <a:cubicBezTo>
                    <a:pt x="17838" y="15497"/>
                    <a:pt x="16599" y="15497"/>
                    <a:pt x="15359" y="15497"/>
                  </a:cubicBezTo>
                  <a:cubicBezTo>
                    <a:pt x="15359" y="15029"/>
                    <a:pt x="15359" y="14502"/>
                    <a:pt x="15359" y="14034"/>
                  </a:cubicBezTo>
                  <a:cubicBezTo>
                    <a:pt x="16599" y="13975"/>
                    <a:pt x="17661" y="13975"/>
                    <a:pt x="18900" y="13858"/>
                  </a:cubicBezTo>
                  <a:cubicBezTo>
                    <a:pt x="18900" y="13858"/>
                    <a:pt x="18900" y="13858"/>
                    <a:pt x="18900" y="13858"/>
                  </a:cubicBezTo>
                  <a:cubicBezTo>
                    <a:pt x="18900" y="14385"/>
                    <a:pt x="18900" y="14970"/>
                    <a:pt x="18900" y="15497"/>
                  </a:cubicBezTo>
                  <a:close/>
                  <a:moveTo>
                    <a:pt x="15182" y="10639"/>
                  </a:moveTo>
                  <a:cubicBezTo>
                    <a:pt x="16245" y="10639"/>
                    <a:pt x="17307" y="10580"/>
                    <a:pt x="18369" y="10522"/>
                  </a:cubicBezTo>
                  <a:cubicBezTo>
                    <a:pt x="18546" y="10522"/>
                    <a:pt x="18546" y="10405"/>
                    <a:pt x="18369" y="10405"/>
                  </a:cubicBezTo>
                  <a:cubicBezTo>
                    <a:pt x="17307" y="10405"/>
                    <a:pt x="16245" y="10405"/>
                    <a:pt x="15182" y="10405"/>
                  </a:cubicBezTo>
                  <a:cubicBezTo>
                    <a:pt x="15182" y="9995"/>
                    <a:pt x="15182" y="9526"/>
                    <a:pt x="15182" y="9058"/>
                  </a:cubicBezTo>
                  <a:cubicBezTo>
                    <a:pt x="16245" y="9058"/>
                    <a:pt x="17484" y="9117"/>
                    <a:pt x="18723" y="9117"/>
                  </a:cubicBezTo>
                  <a:cubicBezTo>
                    <a:pt x="18723" y="9585"/>
                    <a:pt x="18723" y="10053"/>
                    <a:pt x="18723" y="10522"/>
                  </a:cubicBezTo>
                  <a:cubicBezTo>
                    <a:pt x="18900" y="11107"/>
                    <a:pt x="18900" y="11634"/>
                    <a:pt x="18900" y="12161"/>
                  </a:cubicBezTo>
                  <a:cubicBezTo>
                    <a:pt x="18900" y="12161"/>
                    <a:pt x="18900" y="12161"/>
                    <a:pt x="18723" y="12161"/>
                  </a:cubicBezTo>
                  <a:cubicBezTo>
                    <a:pt x="17661" y="12102"/>
                    <a:pt x="16422" y="12102"/>
                    <a:pt x="15359" y="12102"/>
                  </a:cubicBezTo>
                  <a:cubicBezTo>
                    <a:pt x="15359" y="11634"/>
                    <a:pt x="15182" y="11165"/>
                    <a:pt x="15182" y="10639"/>
                  </a:cubicBezTo>
                  <a:close/>
                  <a:moveTo>
                    <a:pt x="15359" y="12336"/>
                  </a:moveTo>
                  <a:cubicBezTo>
                    <a:pt x="16422" y="12336"/>
                    <a:pt x="17661" y="12336"/>
                    <a:pt x="18723" y="12278"/>
                  </a:cubicBezTo>
                  <a:cubicBezTo>
                    <a:pt x="18900" y="12278"/>
                    <a:pt x="18900" y="12278"/>
                    <a:pt x="18900" y="12278"/>
                  </a:cubicBezTo>
                  <a:cubicBezTo>
                    <a:pt x="18900" y="12746"/>
                    <a:pt x="18900" y="13273"/>
                    <a:pt x="18900" y="13741"/>
                  </a:cubicBezTo>
                  <a:cubicBezTo>
                    <a:pt x="18900" y="13741"/>
                    <a:pt x="18900" y="13741"/>
                    <a:pt x="18723" y="13741"/>
                  </a:cubicBezTo>
                  <a:cubicBezTo>
                    <a:pt x="17661" y="13741"/>
                    <a:pt x="16422" y="13800"/>
                    <a:pt x="15359" y="13800"/>
                  </a:cubicBezTo>
                  <a:cubicBezTo>
                    <a:pt x="15359" y="13331"/>
                    <a:pt x="15359" y="12805"/>
                    <a:pt x="15359" y="12336"/>
                  </a:cubicBezTo>
                  <a:close/>
                  <a:moveTo>
                    <a:pt x="15359" y="20122"/>
                  </a:moveTo>
                  <a:cubicBezTo>
                    <a:pt x="15359" y="19595"/>
                    <a:pt x="15359" y="19126"/>
                    <a:pt x="15359" y="18658"/>
                  </a:cubicBezTo>
                  <a:cubicBezTo>
                    <a:pt x="16599" y="18600"/>
                    <a:pt x="17838" y="18541"/>
                    <a:pt x="18900" y="18483"/>
                  </a:cubicBezTo>
                  <a:cubicBezTo>
                    <a:pt x="18900" y="19009"/>
                    <a:pt x="18900" y="19478"/>
                    <a:pt x="18900" y="20005"/>
                  </a:cubicBezTo>
                  <a:cubicBezTo>
                    <a:pt x="17838" y="20063"/>
                    <a:pt x="16599" y="20063"/>
                    <a:pt x="15359" y="2012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" name="Freeform 56"/>
            <p:cNvSpPr/>
            <p:nvPr/>
          </p:nvSpPr>
          <p:spPr>
            <a:xfrm>
              <a:off x="10320549" y="858835"/>
              <a:ext cx="36907" cy="81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39" h="21486" fill="norm" stroke="1" extrusionOk="0">
                  <a:moveTo>
                    <a:pt x="16739" y="170"/>
                  </a:moveTo>
                  <a:cubicBezTo>
                    <a:pt x="16739" y="-57"/>
                    <a:pt x="12812" y="-57"/>
                    <a:pt x="12812" y="170"/>
                  </a:cubicBezTo>
                  <a:cubicBezTo>
                    <a:pt x="1030" y="7105"/>
                    <a:pt x="-4861" y="14267"/>
                    <a:pt x="4957" y="21316"/>
                  </a:cubicBezTo>
                  <a:cubicBezTo>
                    <a:pt x="4957" y="21543"/>
                    <a:pt x="8884" y="21543"/>
                    <a:pt x="8884" y="21316"/>
                  </a:cubicBezTo>
                  <a:cubicBezTo>
                    <a:pt x="6921" y="14267"/>
                    <a:pt x="6921" y="7219"/>
                    <a:pt x="16739" y="17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9" name="Freeform 57"/>
            <p:cNvSpPr/>
            <p:nvPr/>
          </p:nvSpPr>
          <p:spPr>
            <a:xfrm>
              <a:off x="10394625" y="883158"/>
              <a:ext cx="35856" cy="76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4" h="21539" fill="norm" stroke="1" extrusionOk="0">
                  <a:moveTo>
                    <a:pt x="14714" y="91"/>
                  </a:moveTo>
                  <a:cubicBezTo>
                    <a:pt x="9914" y="7169"/>
                    <a:pt x="-2086" y="14369"/>
                    <a:pt x="314" y="21447"/>
                  </a:cubicBezTo>
                  <a:cubicBezTo>
                    <a:pt x="314" y="21569"/>
                    <a:pt x="5114" y="21569"/>
                    <a:pt x="5114" y="21447"/>
                  </a:cubicBezTo>
                  <a:cubicBezTo>
                    <a:pt x="17114" y="14369"/>
                    <a:pt x="14714" y="7169"/>
                    <a:pt x="19514" y="91"/>
                  </a:cubicBezTo>
                  <a:cubicBezTo>
                    <a:pt x="19514" y="-31"/>
                    <a:pt x="14714" y="-31"/>
                    <a:pt x="14714" y="9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0" name="Freeform 58"/>
            <p:cNvSpPr/>
            <p:nvPr/>
          </p:nvSpPr>
          <p:spPr>
            <a:xfrm>
              <a:off x="10472010" y="883158"/>
              <a:ext cx="22425" cy="773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58" h="21510" fill="norm" stroke="1" extrusionOk="0">
                  <a:moveTo>
                    <a:pt x="6801" y="90"/>
                  </a:moveTo>
                  <a:cubicBezTo>
                    <a:pt x="6801" y="-30"/>
                    <a:pt x="630" y="-30"/>
                    <a:pt x="630" y="90"/>
                  </a:cubicBezTo>
                  <a:cubicBezTo>
                    <a:pt x="6801" y="7170"/>
                    <a:pt x="3715" y="14250"/>
                    <a:pt x="630" y="21330"/>
                  </a:cubicBezTo>
                  <a:cubicBezTo>
                    <a:pt x="-2456" y="21570"/>
                    <a:pt x="6801" y="21570"/>
                    <a:pt x="6801" y="21330"/>
                  </a:cubicBezTo>
                  <a:cubicBezTo>
                    <a:pt x="19144" y="14370"/>
                    <a:pt x="19144" y="7170"/>
                    <a:pt x="6801" y="9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" name="Freeform 59"/>
            <p:cNvSpPr/>
            <p:nvPr/>
          </p:nvSpPr>
          <p:spPr>
            <a:xfrm>
              <a:off x="10545935" y="862521"/>
              <a:ext cx="34270" cy="1128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42" h="21559" fill="norm" stroke="1" extrusionOk="0">
                  <a:moveTo>
                    <a:pt x="1963" y="61"/>
                  </a:moveTo>
                  <a:cubicBezTo>
                    <a:pt x="1963" y="-21"/>
                    <a:pt x="0" y="-21"/>
                    <a:pt x="0" y="61"/>
                  </a:cubicBezTo>
                  <a:cubicBezTo>
                    <a:pt x="1963" y="7152"/>
                    <a:pt x="-1964" y="14406"/>
                    <a:pt x="9818" y="21497"/>
                  </a:cubicBezTo>
                  <a:cubicBezTo>
                    <a:pt x="9818" y="21579"/>
                    <a:pt x="13745" y="21579"/>
                    <a:pt x="13745" y="21497"/>
                  </a:cubicBezTo>
                  <a:cubicBezTo>
                    <a:pt x="19636" y="14406"/>
                    <a:pt x="9818" y="7152"/>
                    <a:pt x="1963" y="6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2" name="Freeform 60"/>
            <p:cNvSpPr/>
            <p:nvPr/>
          </p:nvSpPr>
          <p:spPr>
            <a:xfrm>
              <a:off x="10614630" y="879982"/>
              <a:ext cx="30468" cy="110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73" h="21537" fill="norm" stroke="1" extrusionOk="0">
                  <a:moveTo>
                    <a:pt x="2400" y="63"/>
                  </a:moveTo>
                  <a:cubicBezTo>
                    <a:pt x="2400" y="-21"/>
                    <a:pt x="0" y="-21"/>
                    <a:pt x="0" y="63"/>
                  </a:cubicBezTo>
                  <a:cubicBezTo>
                    <a:pt x="2400" y="7151"/>
                    <a:pt x="2400" y="14323"/>
                    <a:pt x="7200" y="21410"/>
                  </a:cubicBezTo>
                  <a:cubicBezTo>
                    <a:pt x="7200" y="21579"/>
                    <a:pt x="14400" y="21579"/>
                    <a:pt x="14400" y="21410"/>
                  </a:cubicBezTo>
                  <a:cubicBezTo>
                    <a:pt x="21600" y="14323"/>
                    <a:pt x="14400" y="7151"/>
                    <a:pt x="2400" y="6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3" name="Freeform 61"/>
            <p:cNvSpPr/>
            <p:nvPr/>
          </p:nvSpPr>
          <p:spPr>
            <a:xfrm>
              <a:off x="10670649" y="845058"/>
              <a:ext cx="30936" cy="1079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6" h="21535" fill="norm" stroke="1" extrusionOk="0">
                  <a:moveTo>
                    <a:pt x="6760" y="64"/>
                  </a:moveTo>
                  <a:cubicBezTo>
                    <a:pt x="6760" y="-22"/>
                    <a:pt x="1960" y="-22"/>
                    <a:pt x="1960" y="64"/>
                  </a:cubicBezTo>
                  <a:cubicBezTo>
                    <a:pt x="-440" y="7121"/>
                    <a:pt x="-2840" y="14263"/>
                    <a:pt x="9160" y="21406"/>
                  </a:cubicBezTo>
                  <a:cubicBezTo>
                    <a:pt x="9160" y="21578"/>
                    <a:pt x="16360" y="21578"/>
                    <a:pt x="16360" y="21406"/>
                  </a:cubicBezTo>
                  <a:cubicBezTo>
                    <a:pt x="18760" y="14263"/>
                    <a:pt x="11560" y="7121"/>
                    <a:pt x="6760" y="64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4" name="Freeform 62"/>
            <p:cNvSpPr/>
            <p:nvPr/>
          </p:nvSpPr>
          <p:spPr>
            <a:xfrm>
              <a:off x="9058499" y="353589"/>
              <a:ext cx="3136110" cy="1666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550" fill="norm" stroke="1" extrusionOk="0">
                  <a:moveTo>
                    <a:pt x="21322" y="14434"/>
                  </a:moveTo>
                  <a:cubicBezTo>
                    <a:pt x="21322" y="14434"/>
                    <a:pt x="21322" y="14434"/>
                    <a:pt x="21351" y="14434"/>
                  </a:cubicBezTo>
                  <a:cubicBezTo>
                    <a:pt x="21351" y="14378"/>
                    <a:pt x="21351" y="14322"/>
                    <a:pt x="21380" y="14211"/>
                  </a:cubicBezTo>
                  <a:cubicBezTo>
                    <a:pt x="21380" y="14211"/>
                    <a:pt x="21380" y="14155"/>
                    <a:pt x="21351" y="14155"/>
                  </a:cubicBezTo>
                  <a:cubicBezTo>
                    <a:pt x="21351" y="14099"/>
                    <a:pt x="21322" y="14099"/>
                    <a:pt x="21292" y="14099"/>
                  </a:cubicBezTo>
                  <a:cubicBezTo>
                    <a:pt x="20500" y="14155"/>
                    <a:pt x="19707" y="14266"/>
                    <a:pt x="18886" y="14322"/>
                  </a:cubicBezTo>
                  <a:cubicBezTo>
                    <a:pt x="18856" y="11364"/>
                    <a:pt x="18798" y="8406"/>
                    <a:pt x="18651" y="5504"/>
                  </a:cubicBezTo>
                  <a:cubicBezTo>
                    <a:pt x="18651" y="5392"/>
                    <a:pt x="18622" y="5392"/>
                    <a:pt x="18592" y="5392"/>
                  </a:cubicBezTo>
                  <a:cubicBezTo>
                    <a:pt x="18563" y="5336"/>
                    <a:pt x="18563" y="5336"/>
                    <a:pt x="18504" y="5336"/>
                  </a:cubicBezTo>
                  <a:cubicBezTo>
                    <a:pt x="17389" y="5392"/>
                    <a:pt x="16244" y="5225"/>
                    <a:pt x="15100" y="5280"/>
                  </a:cubicBezTo>
                  <a:cubicBezTo>
                    <a:pt x="15100" y="3997"/>
                    <a:pt x="15070" y="2713"/>
                    <a:pt x="15070" y="1373"/>
                  </a:cubicBezTo>
                  <a:cubicBezTo>
                    <a:pt x="15070" y="1373"/>
                    <a:pt x="15070" y="1373"/>
                    <a:pt x="15070" y="1373"/>
                  </a:cubicBezTo>
                  <a:cubicBezTo>
                    <a:pt x="15070" y="1318"/>
                    <a:pt x="15041" y="1206"/>
                    <a:pt x="14982" y="1206"/>
                  </a:cubicBezTo>
                  <a:cubicBezTo>
                    <a:pt x="13280" y="1038"/>
                    <a:pt x="11519" y="1038"/>
                    <a:pt x="9788" y="1150"/>
                  </a:cubicBezTo>
                  <a:cubicBezTo>
                    <a:pt x="9729" y="1150"/>
                    <a:pt x="9729" y="1318"/>
                    <a:pt x="9759" y="1318"/>
                  </a:cubicBezTo>
                  <a:cubicBezTo>
                    <a:pt x="9729" y="2769"/>
                    <a:pt x="9729" y="4164"/>
                    <a:pt x="9817" y="5559"/>
                  </a:cubicBezTo>
                  <a:cubicBezTo>
                    <a:pt x="9759" y="5559"/>
                    <a:pt x="9700" y="5559"/>
                    <a:pt x="9641" y="5559"/>
                  </a:cubicBezTo>
                  <a:cubicBezTo>
                    <a:pt x="9318" y="5559"/>
                    <a:pt x="8790" y="5336"/>
                    <a:pt x="8438" y="5504"/>
                  </a:cubicBezTo>
                  <a:cubicBezTo>
                    <a:pt x="8409" y="5448"/>
                    <a:pt x="8320" y="5448"/>
                    <a:pt x="8320" y="5559"/>
                  </a:cubicBezTo>
                  <a:cubicBezTo>
                    <a:pt x="8320" y="5559"/>
                    <a:pt x="8320" y="5615"/>
                    <a:pt x="8320" y="5615"/>
                  </a:cubicBezTo>
                  <a:cubicBezTo>
                    <a:pt x="8320" y="5615"/>
                    <a:pt x="8320" y="5615"/>
                    <a:pt x="8291" y="5615"/>
                  </a:cubicBezTo>
                  <a:cubicBezTo>
                    <a:pt x="8291" y="5671"/>
                    <a:pt x="8262" y="5727"/>
                    <a:pt x="8291" y="5727"/>
                  </a:cubicBezTo>
                  <a:cubicBezTo>
                    <a:pt x="8291" y="5783"/>
                    <a:pt x="8320" y="5783"/>
                    <a:pt x="8320" y="5783"/>
                  </a:cubicBezTo>
                  <a:cubicBezTo>
                    <a:pt x="8320" y="5783"/>
                    <a:pt x="8320" y="5783"/>
                    <a:pt x="8320" y="5783"/>
                  </a:cubicBezTo>
                  <a:cubicBezTo>
                    <a:pt x="8291" y="9634"/>
                    <a:pt x="8379" y="13541"/>
                    <a:pt x="8497" y="17392"/>
                  </a:cubicBezTo>
                  <a:cubicBezTo>
                    <a:pt x="8027" y="17392"/>
                    <a:pt x="7528" y="17448"/>
                    <a:pt x="7029" y="17559"/>
                  </a:cubicBezTo>
                  <a:cubicBezTo>
                    <a:pt x="7059" y="14155"/>
                    <a:pt x="7059" y="10750"/>
                    <a:pt x="6853" y="7401"/>
                  </a:cubicBezTo>
                  <a:cubicBezTo>
                    <a:pt x="6853" y="7401"/>
                    <a:pt x="6853" y="7401"/>
                    <a:pt x="6853" y="7401"/>
                  </a:cubicBezTo>
                  <a:cubicBezTo>
                    <a:pt x="6882" y="7345"/>
                    <a:pt x="6882" y="7234"/>
                    <a:pt x="6824" y="7234"/>
                  </a:cubicBezTo>
                  <a:cubicBezTo>
                    <a:pt x="5973" y="7234"/>
                    <a:pt x="5122" y="7178"/>
                    <a:pt x="4270" y="7290"/>
                  </a:cubicBezTo>
                  <a:cubicBezTo>
                    <a:pt x="4212" y="4945"/>
                    <a:pt x="4182" y="2601"/>
                    <a:pt x="4094" y="257"/>
                  </a:cubicBezTo>
                  <a:cubicBezTo>
                    <a:pt x="4094" y="201"/>
                    <a:pt x="4036" y="145"/>
                    <a:pt x="4006" y="201"/>
                  </a:cubicBezTo>
                  <a:cubicBezTo>
                    <a:pt x="4006" y="145"/>
                    <a:pt x="3977" y="145"/>
                    <a:pt x="3948" y="145"/>
                  </a:cubicBezTo>
                  <a:cubicBezTo>
                    <a:pt x="2656" y="-22"/>
                    <a:pt x="1336" y="-22"/>
                    <a:pt x="44" y="34"/>
                  </a:cubicBezTo>
                  <a:cubicBezTo>
                    <a:pt x="-14" y="90"/>
                    <a:pt x="-14" y="201"/>
                    <a:pt x="44" y="257"/>
                  </a:cubicBezTo>
                  <a:cubicBezTo>
                    <a:pt x="44" y="257"/>
                    <a:pt x="44" y="257"/>
                    <a:pt x="74" y="257"/>
                  </a:cubicBezTo>
                  <a:cubicBezTo>
                    <a:pt x="-73" y="7234"/>
                    <a:pt x="103" y="14322"/>
                    <a:pt x="279" y="21355"/>
                  </a:cubicBezTo>
                  <a:cubicBezTo>
                    <a:pt x="279" y="21522"/>
                    <a:pt x="426" y="21522"/>
                    <a:pt x="426" y="21355"/>
                  </a:cubicBezTo>
                  <a:cubicBezTo>
                    <a:pt x="250" y="14322"/>
                    <a:pt x="250" y="7290"/>
                    <a:pt x="162" y="257"/>
                  </a:cubicBezTo>
                  <a:cubicBezTo>
                    <a:pt x="1424" y="313"/>
                    <a:pt x="2686" y="369"/>
                    <a:pt x="3948" y="369"/>
                  </a:cubicBezTo>
                  <a:cubicBezTo>
                    <a:pt x="3977" y="369"/>
                    <a:pt x="4006" y="369"/>
                    <a:pt x="4006" y="313"/>
                  </a:cubicBezTo>
                  <a:cubicBezTo>
                    <a:pt x="4006" y="7290"/>
                    <a:pt x="4182" y="14266"/>
                    <a:pt x="4300" y="21187"/>
                  </a:cubicBezTo>
                  <a:cubicBezTo>
                    <a:pt x="4300" y="21355"/>
                    <a:pt x="4447" y="21355"/>
                    <a:pt x="4447" y="21187"/>
                  </a:cubicBezTo>
                  <a:cubicBezTo>
                    <a:pt x="4388" y="16611"/>
                    <a:pt x="4329" y="12034"/>
                    <a:pt x="4270" y="7401"/>
                  </a:cubicBezTo>
                  <a:cubicBezTo>
                    <a:pt x="5092" y="7513"/>
                    <a:pt x="5943" y="7457"/>
                    <a:pt x="6794" y="7457"/>
                  </a:cubicBezTo>
                  <a:cubicBezTo>
                    <a:pt x="6824" y="10862"/>
                    <a:pt x="6912" y="14211"/>
                    <a:pt x="6912" y="17559"/>
                  </a:cubicBezTo>
                  <a:cubicBezTo>
                    <a:pt x="6706" y="17615"/>
                    <a:pt x="6530" y="17671"/>
                    <a:pt x="6325" y="17727"/>
                  </a:cubicBezTo>
                  <a:cubicBezTo>
                    <a:pt x="6325" y="17727"/>
                    <a:pt x="6325" y="17671"/>
                    <a:pt x="6325" y="17671"/>
                  </a:cubicBezTo>
                  <a:cubicBezTo>
                    <a:pt x="6325" y="17559"/>
                    <a:pt x="6207" y="17559"/>
                    <a:pt x="6207" y="17671"/>
                  </a:cubicBezTo>
                  <a:cubicBezTo>
                    <a:pt x="6207" y="17727"/>
                    <a:pt x="6207" y="17727"/>
                    <a:pt x="6207" y="17727"/>
                  </a:cubicBezTo>
                  <a:cubicBezTo>
                    <a:pt x="6207" y="17783"/>
                    <a:pt x="6178" y="17783"/>
                    <a:pt x="6178" y="17783"/>
                  </a:cubicBezTo>
                  <a:cubicBezTo>
                    <a:pt x="6119" y="17783"/>
                    <a:pt x="6149" y="17894"/>
                    <a:pt x="6178" y="17894"/>
                  </a:cubicBezTo>
                  <a:cubicBezTo>
                    <a:pt x="6207" y="17894"/>
                    <a:pt x="6207" y="17894"/>
                    <a:pt x="6207" y="17894"/>
                  </a:cubicBezTo>
                  <a:cubicBezTo>
                    <a:pt x="6266" y="19122"/>
                    <a:pt x="6295" y="20294"/>
                    <a:pt x="6384" y="21466"/>
                  </a:cubicBezTo>
                  <a:cubicBezTo>
                    <a:pt x="6384" y="21578"/>
                    <a:pt x="6442" y="21578"/>
                    <a:pt x="6442" y="21466"/>
                  </a:cubicBezTo>
                  <a:cubicBezTo>
                    <a:pt x="6442" y="20294"/>
                    <a:pt x="6384" y="19066"/>
                    <a:pt x="6354" y="17894"/>
                  </a:cubicBezTo>
                  <a:cubicBezTo>
                    <a:pt x="6530" y="17838"/>
                    <a:pt x="6706" y="17838"/>
                    <a:pt x="6912" y="17783"/>
                  </a:cubicBezTo>
                  <a:cubicBezTo>
                    <a:pt x="6912" y="17838"/>
                    <a:pt x="6912" y="17838"/>
                    <a:pt x="6912" y="17838"/>
                  </a:cubicBezTo>
                  <a:cubicBezTo>
                    <a:pt x="6912" y="18006"/>
                    <a:pt x="7029" y="18006"/>
                    <a:pt x="7029" y="17838"/>
                  </a:cubicBezTo>
                  <a:cubicBezTo>
                    <a:pt x="7029" y="17838"/>
                    <a:pt x="7029" y="17783"/>
                    <a:pt x="7029" y="17783"/>
                  </a:cubicBezTo>
                  <a:cubicBezTo>
                    <a:pt x="7880" y="17671"/>
                    <a:pt x="8702" y="17671"/>
                    <a:pt x="9553" y="17671"/>
                  </a:cubicBezTo>
                  <a:cubicBezTo>
                    <a:pt x="9582" y="17671"/>
                    <a:pt x="9582" y="17671"/>
                    <a:pt x="9612" y="17671"/>
                  </a:cubicBezTo>
                  <a:cubicBezTo>
                    <a:pt x="9582" y="18899"/>
                    <a:pt x="9612" y="20238"/>
                    <a:pt x="9729" y="21411"/>
                  </a:cubicBezTo>
                  <a:cubicBezTo>
                    <a:pt x="9729" y="21578"/>
                    <a:pt x="9817" y="21522"/>
                    <a:pt x="9817" y="21411"/>
                  </a:cubicBezTo>
                  <a:cubicBezTo>
                    <a:pt x="9847" y="20127"/>
                    <a:pt x="9759" y="18787"/>
                    <a:pt x="9670" y="17504"/>
                  </a:cubicBezTo>
                  <a:cubicBezTo>
                    <a:pt x="9670" y="17448"/>
                    <a:pt x="9641" y="17448"/>
                    <a:pt x="9612" y="17504"/>
                  </a:cubicBezTo>
                  <a:cubicBezTo>
                    <a:pt x="9612" y="17448"/>
                    <a:pt x="9582" y="17448"/>
                    <a:pt x="9553" y="17448"/>
                  </a:cubicBezTo>
                  <a:cubicBezTo>
                    <a:pt x="9230" y="17392"/>
                    <a:pt x="8907" y="17392"/>
                    <a:pt x="8585" y="17392"/>
                  </a:cubicBezTo>
                  <a:cubicBezTo>
                    <a:pt x="8555" y="13485"/>
                    <a:pt x="8526" y="9578"/>
                    <a:pt x="8438" y="5727"/>
                  </a:cubicBezTo>
                  <a:cubicBezTo>
                    <a:pt x="8585" y="5783"/>
                    <a:pt x="8702" y="5783"/>
                    <a:pt x="8849" y="5783"/>
                  </a:cubicBezTo>
                  <a:cubicBezTo>
                    <a:pt x="8995" y="5838"/>
                    <a:pt x="9142" y="5838"/>
                    <a:pt x="9289" y="5838"/>
                  </a:cubicBezTo>
                  <a:cubicBezTo>
                    <a:pt x="9524" y="5838"/>
                    <a:pt x="9729" y="5838"/>
                    <a:pt x="9964" y="5838"/>
                  </a:cubicBezTo>
                  <a:cubicBezTo>
                    <a:pt x="10492" y="5838"/>
                    <a:pt x="11020" y="5894"/>
                    <a:pt x="11549" y="5783"/>
                  </a:cubicBezTo>
                  <a:cubicBezTo>
                    <a:pt x="11549" y="5783"/>
                    <a:pt x="11519" y="5783"/>
                    <a:pt x="11519" y="5783"/>
                  </a:cubicBezTo>
                  <a:cubicBezTo>
                    <a:pt x="11461" y="8350"/>
                    <a:pt x="11578" y="10973"/>
                    <a:pt x="11607" y="13541"/>
                  </a:cubicBezTo>
                  <a:cubicBezTo>
                    <a:pt x="11666" y="16108"/>
                    <a:pt x="11725" y="18676"/>
                    <a:pt x="11813" y="21243"/>
                  </a:cubicBezTo>
                  <a:cubicBezTo>
                    <a:pt x="11813" y="21411"/>
                    <a:pt x="11960" y="21411"/>
                    <a:pt x="11960" y="21243"/>
                  </a:cubicBezTo>
                  <a:cubicBezTo>
                    <a:pt x="11872" y="18676"/>
                    <a:pt x="11813" y="16108"/>
                    <a:pt x="11754" y="13541"/>
                  </a:cubicBezTo>
                  <a:cubicBezTo>
                    <a:pt x="11695" y="10973"/>
                    <a:pt x="11754" y="8350"/>
                    <a:pt x="11607" y="5783"/>
                  </a:cubicBezTo>
                  <a:cubicBezTo>
                    <a:pt x="11607" y="5727"/>
                    <a:pt x="11607" y="5727"/>
                    <a:pt x="11578" y="5727"/>
                  </a:cubicBezTo>
                  <a:cubicBezTo>
                    <a:pt x="11607" y="5671"/>
                    <a:pt x="11607" y="5559"/>
                    <a:pt x="11549" y="5504"/>
                  </a:cubicBezTo>
                  <a:cubicBezTo>
                    <a:pt x="10991" y="5504"/>
                    <a:pt x="10463" y="5559"/>
                    <a:pt x="9905" y="5559"/>
                  </a:cubicBezTo>
                  <a:cubicBezTo>
                    <a:pt x="9905" y="4164"/>
                    <a:pt x="9905" y="2769"/>
                    <a:pt x="9905" y="1373"/>
                  </a:cubicBezTo>
                  <a:cubicBezTo>
                    <a:pt x="11578" y="1541"/>
                    <a:pt x="13280" y="1597"/>
                    <a:pt x="14953" y="1485"/>
                  </a:cubicBezTo>
                  <a:cubicBezTo>
                    <a:pt x="14865" y="8071"/>
                    <a:pt x="14982" y="14769"/>
                    <a:pt x="15247" y="21355"/>
                  </a:cubicBezTo>
                  <a:cubicBezTo>
                    <a:pt x="15247" y="21522"/>
                    <a:pt x="15393" y="21522"/>
                    <a:pt x="15393" y="21355"/>
                  </a:cubicBezTo>
                  <a:cubicBezTo>
                    <a:pt x="15247" y="16052"/>
                    <a:pt x="15159" y="10750"/>
                    <a:pt x="15100" y="5448"/>
                  </a:cubicBezTo>
                  <a:cubicBezTo>
                    <a:pt x="16186" y="5838"/>
                    <a:pt x="17418" y="5783"/>
                    <a:pt x="18504" y="5615"/>
                  </a:cubicBezTo>
                  <a:cubicBezTo>
                    <a:pt x="18534" y="5615"/>
                    <a:pt x="18534" y="5559"/>
                    <a:pt x="18563" y="5559"/>
                  </a:cubicBezTo>
                  <a:cubicBezTo>
                    <a:pt x="18563" y="8462"/>
                    <a:pt x="18651" y="11420"/>
                    <a:pt x="18768" y="14322"/>
                  </a:cubicBezTo>
                  <a:cubicBezTo>
                    <a:pt x="18416" y="14378"/>
                    <a:pt x="18064" y="14378"/>
                    <a:pt x="17712" y="14434"/>
                  </a:cubicBezTo>
                  <a:cubicBezTo>
                    <a:pt x="17712" y="14099"/>
                    <a:pt x="17712" y="13820"/>
                    <a:pt x="17741" y="13541"/>
                  </a:cubicBezTo>
                  <a:cubicBezTo>
                    <a:pt x="17917" y="13541"/>
                    <a:pt x="18093" y="13485"/>
                    <a:pt x="18269" y="13485"/>
                  </a:cubicBezTo>
                  <a:cubicBezTo>
                    <a:pt x="18269" y="13708"/>
                    <a:pt x="18299" y="13931"/>
                    <a:pt x="18299" y="14099"/>
                  </a:cubicBezTo>
                  <a:cubicBezTo>
                    <a:pt x="18299" y="14211"/>
                    <a:pt x="18387" y="14211"/>
                    <a:pt x="18387" y="14099"/>
                  </a:cubicBezTo>
                  <a:cubicBezTo>
                    <a:pt x="18387" y="13876"/>
                    <a:pt x="18387" y="13652"/>
                    <a:pt x="18387" y="13485"/>
                  </a:cubicBezTo>
                  <a:cubicBezTo>
                    <a:pt x="18416" y="13429"/>
                    <a:pt x="18475" y="13429"/>
                    <a:pt x="18504" y="13429"/>
                  </a:cubicBezTo>
                  <a:cubicBezTo>
                    <a:pt x="18592" y="13429"/>
                    <a:pt x="18592" y="13262"/>
                    <a:pt x="18504" y="13262"/>
                  </a:cubicBezTo>
                  <a:cubicBezTo>
                    <a:pt x="18475" y="13262"/>
                    <a:pt x="18416" y="13262"/>
                    <a:pt x="18387" y="13262"/>
                  </a:cubicBezTo>
                  <a:cubicBezTo>
                    <a:pt x="18357" y="11866"/>
                    <a:pt x="18299" y="10471"/>
                    <a:pt x="18211" y="9076"/>
                  </a:cubicBezTo>
                  <a:cubicBezTo>
                    <a:pt x="18240" y="9076"/>
                    <a:pt x="18269" y="9076"/>
                    <a:pt x="18269" y="9076"/>
                  </a:cubicBezTo>
                  <a:cubicBezTo>
                    <a:pt x="18328" y="9076"/>
                    <a:pt x="18328" y="8908"/>
                    <a:pt x="18269" y="8908"/>
                  </a:cubicBezTo>
                  <a:cubicBezTo>
                    <a:pt x="18269" y="8908"/>
                    <a:pt x="18240" y="8908"/>
                    <a:pt x="18211" y="8908"/>
                  </a:cubicBezTo>
                  <a:cubicBezTo>
                    <a:pt x="18181" y="8518"/>
                    <a:pt x="18181" y="8127"/>
                    <a:pt x="18152" y="7736"/>
                  </a:cubicBezTo>
                  <a:cubicBezTo>
                    <a:pt x="18152" y="7736"/>
                    <a:pt x="18181" y="7736"/>
                    <a:pt x="18211" y="7736"/>
                  </a:cubicBezTo>
                  <a:cubicBezTo>
                    <a:pt x="18269" y="7736"/>
                    <a:pt x="18269" y="7569"/>
                    <a:pt x="18211" y="7569"/>
                  </a:cubicBezTo>
                  <a:cubicBezTo>
                    <a:pt x="18181" y="7569"/>
                    <a:pt x="18152" y="7569"/>
                    <a:pt x="18152" y="7569"/>
                  </a:cubicBezTo>
                  <a:cubicBezTo>
                    <a:pt x="18123" y="7178"/>
                    <a:pt x="18093" y="6843"/>
                    <a:pt x="18093" y="6452"/>
                  </a:cubicBezTo>
                  <a:cubicBezTo>
                    <a:pt x="18064" y="6397"/>
                    <a:pt x="18035" y="6397"/>
                    <a:pt x="18035" y="6452"/>
                  </a:cubicBezTo>
                  <a:cubicBezTo>
                    <a:pt x="18035" y="6843"/>
                    <a:pt x="18035" y="7178"/>
                    <a:pt x="18064" y="7569"/>
                  </a:cubicBezTo>
                  <a:cubicBezTo>
                    <a:pt x="17917" y="7569"/>
                    <a:pt x="17770" y="7513"/>
                    <a:pt x="17624" y="7513"/>
                  </a:cubicBezTo>
                  <a:cubicBezTo>
                    <a:pt x="17624" y="7234"/>
                    <a:pt x="17624" y="6899"/>
                    <a:pt x="17594" y="6620"/>
                  </a:cubicBezTo>
                  <a:cubicBezTo>
                    <a:pt x="17594" y="6508"/>
                    <a:pt x="17536" y="6508"/>
                    <a:pt x="17536" y="6620"/>
                  </a:cubicBezTo>
                  <a:cubicBezTo>
                    <a:pt x="17565" y="6899"/>
                    <a:pt x="17565" y="7234"/>
                    <a:pt x="17565" y="7513"/>
                  </a:cubicBezTo>
                  <a:cubicBezTo>
                    <a:pt x="17418" y="7513"/>
                    <a:pt x="17301" y="7513"/>
                    <a:pt x="17154" y="7513"/>
                  </a:cubicBezTo>
                  <a:cubicBezTo>
                    <a:pt x="17154" y="7290"/>
                    <a:pt x="17154" y="7011"/>
                    <a:pt x="17154" y="6731"/>
                  </a:cubicBezTo>
                  <a:cubicBezTo>
                    <a:pt x="17154" y="6676"/>
                    <a:pt x="17095" y="6676"/>
                    <a:pt x="17095" y="6731"/>
                  </a:cubicBezTo>
                  <a:cubicBezTo>
                    <a:pt x="17095" y="7011"/>
                    <a:pt x="17095" y="7290"/>
                    <a:pt x="17095" y="7513"/>
                  </a:cubicBezTo>
                  <a:cubicBezTo>
                    <a:pt x="16978" y="7513"/>
                    <a:pt x="16861" y="7569"/>
                    <a:pt x="16714" y="7569"/>
                  </a:cubicBezTo>
                  <a:cubicBezTo>
                    <a:pt x="16714" y="7178"/>
                    <a:pt x="16714" y="6787"/>
                    <a:pt x="16714" y="6452"/>
                  </a:cubicBezTo>
                  <a:cubicBezTo>
                    <a:pt x="16714" y="6397"/>
                    <a:pt x="16655" y="6397"/>
                    <a:pt x="16655" y="6452"/>
                  </a:cubicBezTo>
                  <a:cubicBezTo>
                    <a:pt x="16655" y="6843"/>
                    <a:pt x="16655" y="7178"/>
                    <a:pt x="16655" y="7569"/>
                  </a:cubicBezTo>
                  <a:cubicBezTo>
                    <a:pt x="16538" y="7569"/>
                    <a:pt x="16391" y="7569"/>
                    <a:pt x="16244" y="7569"/>
                  </a:cubicBezTo>
                  <a:cubicBezTo>
                    <a:pt x="16215" y="7066"/>
                    <a:pt x="16215" y="6564"/>
                    <a:pt x="16215" y="6062"/>
                  </a:cubicBezTo>
                  <a:cubicBezTo>
                    <a:pt x="16215" y="6062"/>
                    <a:pt x="16186" y="6062"/>
                    <a:pt x="16186" y="6062"/>
                  </a:cubicBezTo>
                  <a:cubicBezTo>
                    <a:pt x="16186" y="6564"/>
                    <a:pt x="16156" y="7066"/>
                    <a:pt x="16156" y="7569"/>
                  </a:cubicBezTo>
                  <a:cubicBezTo>
                    <a:pt x="16010" y="7569"/>
                    <a:pt x="15863" y="7569"/>
                    <a:pt x="15687" y="7569"/>
                  </a:cubicBezTo>
                  <a:cubicBezTo>
                    <a:pt x="15657" y="7569"/>
                    <a:pt x="15657" y="7680"/>
                    <a:pt x="15687" y="7680"/>
                  </a:cubicBezTo>
                  <a:cubicBezTo>
                    <a:pt x="15863" y="7736"/>
                    <a:pt x="16010" y="7736"/>
                    <a:pt x="16156" y="7736"/>
                  </a:cubicBezTo>
                  <a:cubicBezTo>
                    <a:pt x="16156" y="8183"/>
                    <a:pt x="16156" y="8629"/>
                    <a:pt x="16156" y="9076"/>
                  </a:cubicBezTo>
                  <a:cubicBezTo>
                    <a:pt x="15980" y="9076"/>
                    <a:pt x="15834" y="9131"/>
                    <a:pt x="15657" y="9187"/>
                  </a:cubicBezTo>
                  <a:cubicBezTo>
                    <a:pt x="15599" y="8015"/>
                    <a:pt x="15511" y="6899"/>
                    <a:pt x="15423" y="5783"/>
                  </a:cubicBezTo>
                  <a:cubicBezTo>
                    <a:pt x="15423" y="5727"/>
                    <a:pt x="15364" y="5727"/>
                    <a:pt x="15393" y="5783"/>
                  </a:cubicBezTo>
                  <a:cubicBezTo>
                    <a:pt x="15452" y="7234"/>
                    <a:pt x="15511" y="8741"/>
                    <a:pt x="15569" y="10192"/>
                  </a:cubicBezTo>
                  <a:cubicBezTo>
                    <a:pt x="15511" y="10192"/>
                    <a:pt x="15481" y="10192"/>
                    <a:pt x="15423" y="10192"/>
                  </a:cubicBezTo>
                  <a:cubicBezTo>
                    <a:pt x="15393" y="10192"/>
                    <a:pt x="15393" y="10304"/>
                    <a:pt x="15423" y="10304"/>
                  </a:cubicBezTo>
                  <a:cubicBezTo>
                    <a:pt x="15481" y="10304"/>
                    <a:pt x="15511" y="10304"/>
                    <a:pt x="15569" y="10304"/>
                  </a:cubicBezTo>
                  <a:cubicBezTo>
                    <a:pt x="15569" y="10806"/>
                    <a:pt x="15599" y="11308"/>
                    <a:pt x="15628" y="11811"/>
                  </a:cubicBezTo>
                  <a:cubicBezTo>
                    <a:pt x="15540" y="11811"/>
                    <a:pt x="15481" y="11811"/>
                    <a:pt x="15423" y="11811"/>
                  </a:cubicBezTo>
                  <a:cubicBezTo>
                    <a:pt x="15393" y="11866"/>
                    <a:pt x="15393" y="11978"/>
                    <a:pt x="15423" y="11978"/>
                  </a:cubicBezTo>
                  <a:cubicBezTo>
                    <a:pt x="15481" y="11922"/>
                    <a:pt x="15569" y="11922"/>
                    <a:pt x="15628" y="11922"/>
                  </a:cubicBezTo>
                  <a:cubicBezTo>
                    <a:pt x="15628" y="12425"/>
                    <a:pt x="15657" y="12927"/>
                    <a:pt x="15657" y="13373"/>
                  </a:cubicBezTo>
                  <a:cubicBezTo>
                    <a:pt x="15628" y="13373"/>
                    <a:pt x="15599" y="13373"/>
                    <a:pt x="15569" y="13373"/>
                  </a:cubicBezTo>
                  <a:cubicBezTo>
                    <a:pt x="15540" y="13373"/>
                    <a:pt x="15540" y="13485"/>
                    <a:pt x="15569" y="13485"/>
                  </a:cubicBezTo>
                  <a:cubicBezTo>
                    <a:pt x="15599" y="13485"/>
                    <a:pt x="15628" y="13485"/>
                    <a:pt x="15687" y="13485"/>
                  </a:cubicBezTo>
                  <a:cubicBezTo>
                    <a:pt x="15687" y="14266"/>
                    <a:pt x="15716" y="15104"/>
                    <a:pt x="15745" y="15885"/>
                  </a:cubicBezTo>
                  <a:cubicBezTo>
                    <a:pt x="15657" y="15885"/>
                    <a:pt x="15599" y="15885"/>
                    <a:pt x="15540" y="15885"/>
                  </a:cubicBezTo>
                  <a:cubicBezTo>
                    <a:pt x="15511" y="15885"/>
                    <a:pt x="15511" y="15997"/>
                    <a:pt x="15540" y="15997"/>
                  </a:cubicBezTo>
                  <a:cubicBezTo>
                    <a:pt x="15599" y="15997"/>
                    <a:pt x="15687" y="15997"/>
                    <a:pt x="15745" y="16052"/>
                  </a:cubicBezTo>
                  <a:cubicBezTo>
                    <a:pt x="15745" y="16443"/>
                    <a:pt x="15775" y="16890"/>
                    <a:pt x="15775" y="17336"/>
                  </a:cubicBezTo>
                  <a:cubicBezTo>
                    <a:pt x="15745" y="17392"/>
                    <a:pt x="15687" y="17392"/>
                    <a:pt x="15657" y="17392"/>
                  </a:cubicBezTo>
                  <a:cubicBezTo>
                    <a:pt x="15628" y="17392"/>
                    <a:pt x="15628" y="17448"/>
                    <a:pt x="15657" y="17448"/>
                  </a:cubicBezTo>
                  <a:cubicBezTo>
                    <a:pt x="15687" y="17448"/>
                    <a:pt x="15745" y="17448"/>
                    <a:pt x="15775" y="17448"/>
                  </a:cubicBezTo>
                  <a:cubicBezTo>
                    <a:pt x="15775" y="17838"/>
                    <a:pt x="15775" y="18285"/>
                    <a:pt x="15804" y="18676"/>
                  </a:cubicBezTo>
                  <a:cubicBezTo>
                    <a:pt x="15745" y="18676"/>
                    <a:pt x="15687" y="18676"/>
                    <a:pt x="15628" y="18676"/>
                  </a:cubicBezTo>
                  <a:cubicBezTo>
                    <a:pt x="15569" y="18676"/>
                    <a:pt x="15569" y="18787"/>
                    <a:pt x="15628" y="18787"/>
                  </a:cubicBezTo>
                  <a:cubicBezTo>
                    <a:pt x="15687" y="18787"/>
                    <a:pt x="15745" y="18787"/>
                    <a:pt x="15804" y="18787"/>
                  </a:cubicBezTo>
                  <a:cubicBezTo>
                    <a:pt x="15804" y="19234"/>
                    <a:pt x="15804" y="19625"/>
                    <a:pt x="15804" y="20015"/>
                  </a:cubicBezTo>
                  <a:cubicBezTo>
                    <a:pt x="15775" y="20015"/>
                    <a:pt x="15745" y="20015"/>
                    <a:pt x="15687" y="20015"/>
                  </a:cubicBezTo>
                  <a:cubicBezTo>
                    <a:pt x="15657" y="20015"/>
                    <a:pt x="15657" y="20127"/>
                    <a:pt x="15687" y="20127"/>
                  </a:cubicBezTo>
                  <a:cubicBezTo>
                    <a:pt x="15745" y="20127"/>
                    <a:pt x="15775" y="20127"/>
                    <a:pt x="15804" y="20127"/>
                  </a:cubicBezTo>
                  <a:cubicBezTo>
                    <a:pt x="15834" y="20462"/>
                    <a:pt x="15834" y="20741"/>
                    <a:pt x="15834" y="21020"/>
                  </a:cubicBezTo>
                  <a:cubicBezTo>
                    <a:pt x="15834" y="21131"/>
                    <a:pt x="15892" y="21131"/>
                    <a:pt x="15892" y="21020"/>
                  </a:cubicBezTo>
                  <a:cubicBezTo>
                    <a:pt x="15892" y="20741"/>
                    <a:pt x="15892" y="20462"/>
                    <a:pt x="15922" y="20127"/>
                  </a:cubicBezTo>
                  <a:cubicBezTo>
                    <a:pt x="16068" y="20183"/>
                    <a:pt x="16215" y="20183"/>
                    <a:pt x="16362" y="20183"/>
                  </a:cubicBezTo>
                  <a:cubicBezTo>
                    <a:pt x="16391" y="20406"/>
                    <a:pt x="16420" y="20573"/>
                    <a:pt x="16479" y="20797"/>
                  </a:cubicBezTo>
                  <a:cubicBezTo>
                    <a:pt x="16450" y="20685"/>
                    <a:pt x="16391" y="20741"/>
                    <a:pt x="16391" y="20852"/>
                  </a:cubicBezTo>
                  <a:cubicBezTo>
                    <a:pt x="16420" y="20908"/>
                    <a:pt x="16420" y="20964"/>
                    <a:pt x="16450" y="21020"/>
                  </a:cubicBezTo>
                  <a:cubicBezTo>
                    <a:pt x="16450" y="21131"/>
                    <a:pt x="16538" y="21131"/>
                    <a:pt x="16538" y="21020"/>
                  </a:cubicBezTo>
                  <a:cubicBezTo>
                    <a:pt x="16509" y="20741"/>
                    <a:pt x="16509" y="20462"/>
                    <a:pt x="16479" y="20183"/>
                  </a:cubicBezTo>
                  <a:cubicBezTo>
                    <a:pt x="16597" y="20183"/>
                    <a:pt x="16685" y="20183"/>
                    <a:pt x="16773" y="20183"/>
                  </a:cubicBezTo>
                  <a:cubicBezTo>
                    <a:pt x="16802" y="20573"/>
                    <a:pt x="16802" y="20964"/>
                    <a:pt x="16831" y="21355"/>
                  </a:cubicBezTo>
                  <a:cubicBezTo>
                    <a:pt x="16831" y="21411"/>
                    <a:pt x="16890" y="21411"/>
                    <a:pt x="16919" y="21355"/>
                  </a:cubicBezTo>
                  <a:cubicBezTo>
                    <a:pt x="16919" y="20964"/>
                    <a:pt x="16919" y="20518"/>
                    <a:pt x="16919" y="20127"/>
                  </a:cubicBezTo>
                  <a:cubicBezTo>
                    <a:pt x="17037" y="20127"/>
                    <a:pt x="17125" y="20127"/>
                    <a:pt x="17242" y="20071"/>
                  </a:cubicBezTo>
                  <a:cubicBezTo>
                    <a:pt x="17242" y="20462"/>
                    <a:pt x="17272" y="20797"/>
                    <a:pt x="17272" y="21187"/>
                  </a:cubicBezTo>
                  <a:cubicBezTo>
                    <a:pt x="17272" y="21299"/>
                    <a:pt x="17360" y="21299"/>
                    <a:pt x="17360" y="21187"/>
                  </a:cubicBezTo>
                  <a:cubicBezTo>
                    <a:pt x="17360" y="20797"/>
                    <a:pt x="17360" y="20406"/>
                    <a:pt x="17360" y="20015"/>
                  </a:cubicBezTo>
                  <a:cubicBezTo>
                    <a:pt x="17389" y="20015"/>
                    <a:pt x="17389" y="19959"/>
                    <a:pt x="17360" y="19959"/>
                  </a:cubicBezTo>
                  <a:cubicBezTo>
                    <a:pt x="17360" y="19513"/>
                    <a:pt x="17360" y="19122"/>
                    <a:pt x="17360" y="18676"/>
                  </a:cubicBezTo>
                  <a:cubicBezTo>
                    <a:pt x="17418" y="18676"/>
                    <a:pt x="17477" y="18676"/>
                    <a:pt x="17536" y="18620"/>
                  </a:cubicBezTo>
                  <a:cubicBezTo>
                    <a:pt x="17594" y="18620"/>
                    <a:pt x="17565" y="18508"/>
                    <a:pt x="17536" y="18508"/>
                  </a:cubicBezTo>
                  <a:cubicBezTo>
                    <a:pt x="17477" y="18508"/>
                    <a:pt x="17418" y="18508"/>
                    <a:pt x="17360" y="18508"/>
                  </a:cubicBezTo>
                  <a:cubicBezTo>
                    <a:pt x="17360" y="18118"/>
                    <a:pt x="17360" y="17727"/>
                    <a:pt x="17360" y="17336"/>
                  </a:cubicBezTo>
                  <a:cubicBezTo>
                    <a:pt x="17389" y="17336"/>
                    <a:pt x="17389" y="17225"/>
                    <a:pt x="17360" y="17169"/>
                  </a:cubicBezTo>
                  <a:cubicBezTo>
                    <a:pt x="17330" y="15997"/>
                    <a:pt x="17301" y="14769"/>
                    <a:pt x="17301" y="13541"/>
                  </a:cubicBezTo>
                  <a:cubicBezTo>
                    <a:pt x="17389" y="13541"/>
                    <a:pt x="17506" y="13541"/>
                    <a:pt x="17624" y="13541"/>
                  </a:cubicBezTo>
                  <a:cubicBezTo>
                    <a:pt x="17624" y="13820"/>
                    <a:pt x="17624" y="14099"/>
                    <a:pt x="17624" y="14434"/>
                  </a:cubicBezTo>
                  <a:cubicBezTo>
                    <a:pt x="17594" y="14434"/>
                    <a:pt x="17565" y="14434"/>
                    <a:pt x="17536" y="14434"/>
                  </a:cubicBezTo>
                  <a:cubicBezTo>
                    <a:pt x="17477" y="14434"/>
                    <a:pt x="17477" y="14601"/>
                    <a:pt x="17536" y="14601"/>
                  </a:cubicBezTo>
                  <a:cubicBezTo>
                    <a:pt x="17536" y="14601"/>
                    <a:pt x="17536" y="14601"/>
                    <a:pt x="17536" y="14601"/>
                  </a:cubicBezTo>
                  <a:cubicBezTo>
                    <a:pt x="17536" y="14601"/>
                    <a:pt x="17536" y="14601"/>
                    <a:pt x="17536" y="14657"/>
                  </a:cubicBezTo>
                  <a:cubicBezTo>
                    <a:pt x="17536" y="16778"/>
                    <a:pt x="17565" y="18955"/>
                    <a:pt x="17682" y="21020"/>
                  </a:cubicBezTo>
                  <a:cubicBezTo>
                    <a:pt x="17682" y="21131"/>
                    <a:pt x="17770" y="21131"/>
                    <a:pt x="17770" y="21020"/>
                  </a:cubicBezTo>
                  <a:cubicBezTo>
                    <a:pt x="17829" y="18955"/>
                    <a:pt x="17741" y="16722"/>
                    <a:pt x="17624" y="14657"/>
                  </a:cubicBezTo>
                  <a:cubicBezTo>
                    <a:pt x="17624" y="14601"/>
                    <a:pt x="17624" y="14601"/>
                    <a:pt x="17594" y="14601"/>
                  </a:cubicBezTo>
                  <a:cubicBezTo>
                    <a:pt x="17594" y="14601"/>
                    <a:pt x="17624" y="14601"/>
                    <a:pt x="17624" y="14601"/>
                  </a:cubicBezTo>
                  <a:cubicBezTo>
                    <a:pt x="17624" y="14657"/>
                    <a:pt x="17682" y="14657"/>
                    <a:pt x="17712" y="14601"/>
                  </a:cubicBezTo>
                  <a:cubicBezTo>
                    <a:pt x="18886" y="14657"/>
                    <a:pt x="20089" y="14601"/>
                    <a:pt x="21292" y="14378"/>
                  </a:cubicBezTo>
                  <a:cubicBezTo>
                    <a:pt x="21204" y="16611"/>
                    <a:pt x="21204" y="18955"/>
                    <a:pt x="21292" y="21187"/>
                  </a:cubicBezTo>
                  <a:cubicBezTo>
                    <a:pt x="21292" y="21355"/>
                    <a:pt x="21410" y="21355"/>
                    <a:pt x="21410" y="21187"/>
                  </a:cubicBezTo>
                  <a:cubicBezTo>
                    <a:pt x="21439" y="20015"/>
                    <a:pt x="21410" y="18843"/>
                    <a:pt x="21410" y="17727"/>
                  </a:cubicBezTo>
                  <a:cubicBezTo>
                    <a:pt x="21410" y="16722"/>
                    <a:pt x="21527" y="15327"/>
                    <a:pt x="21322" y="14434"/>
                  </a:cubicBezTo>
                  <a:close/>
                  <a:moveTo>
                    <a:pt x="17624" y="10080"/>
                  </a:moveTo>
                  <a:cubicBezTo>
                    <a:pt x="17477" y="10080"/>
                    <a:pt x="17360" y="10080"/>
                    <a:pt x="17213" y="10080"/>
                  </a:cubicBezTo>
                  <a:cubicBezTo>
                    <a:pt x="17213" y="9745"/>
                    <a:pt x="17213" y="9466"/>
                    <a:pt x="17213" y="9131"/>
                  </a:cubicBezTo>
                  <a:cubicBezTo>
                    <a:pt x="17330" y="9131"/>
                    <a:pt x="17477" y="9131"/>
                    <a:pt x="17594" y="9076"/>
                  </a:cubicBezTo>
                  <a:cubicBezTo>
                    <a:pt x="17594" y="9411"/>
                    <a:pt x="17594" y="9745"/>
                    <a:pt x="17624" y="10080"/>
                  </a:cubicBezTo>
                  <a:close/>
                  <a:moveTo>
                    <a:pt x="17565" y="7736"/>
                  </a:moveTo>
                  <a:cubicBezTo>
                    <a:pt x="17565" y="8127"/>
                    <a:pt x="17594" y="8518"/>
                    <a:pt x="17594" y="8852"/>
                  </a:cubicBezTo>
                  <a:cubicBezTo>
                    <a:pt x="17448" y="8852"/>
                    <a:pt x="17330" y="8852"/>
                    <a:pt x="17184" y="8908"/>
                  </a:cubicBezTo>
                  <a:cubicBezTo>
                    <a:pt x="17184" y="8518"/>
                    <a:pt x="17184" y="8127"/>
                    <a:pt x="17184" y="7736"/>
                  </a:cubicBezTo>
                  <a:cubicBezTo>
                    <a:pt x="17301" y="7736"/>
                    <a:pt x="17448" y="7736"/>
                    <a:pt x="17565" y="7736"/>
                  </a:cubicBezTo>
                  <a:close/>
                  <a:moveTo>
                    <a:pt x="17125" y="10080"/>
                  </a:moveTo>
                  <a:cubicBezTo>
                    <a:pt x="17007" y="10080"/>
                    <a:pt x="16890" y="10080"/>
                    <a:pt x="16773" y="10080"/>
                  </a:cubicBezTo>
                  <a:cubicBezTo>
                    <a:pt x="16773" y="9801"/>
                    <a:pt x="16773" y="9466"/>
                    <a:pt x="16743" y="9131"/>
                  </a:cubicBezTo>
                  <a:cubicBezTo>
                    <a:pt x="16890" y="9131"/>
                    <a:pt x="17007" y="9131"/>
                    <a:pt x="17125" y="9131"/>
                  </a:cubicBezTo>
                  <a:cubicBezTo>
                    <a:pt x="17125" y="9466"/>
                    <a:pt x="17125" y="9745"/>
                    <a:pt x="17125" y="10080"/>
                  </a:cubicBezTo>
                  <a:close/>
                  <a:moveTo>
                    <a:pt x="17095" y="7736"/>
                  </a:moveTo>
                  <a:cubicBezTo>
                    <a:pt x="17095" y="8127"/>
                    <a:pt x="17125" y="8518"/>
                    <a:pt x="17125" y="8908"/>
                  </a:cubicBezTo>
                  <a:cubicBezTo>
                    <a:pt x="17007" y="8908"/>
                    <a:pt x="16861" y="8908"/>
                    <a:pt x="16743" y="8964"/>
                  </a:cubicBezTo>
                  <a:cubicBezTo>
                    <a:pt x="16743" y="8518"/>
                    <a:pt x="16743" y="8127"/>
                    <a:pt x="16743" y="7736"/>
                  </a:cubicBezTo>
                  <a:cubicBezTo>
                    <a:pt x="16861" y="7736"/>
                    <a:pt x="16978" y="7736"/>
                    <a:pt x="17095" y="7736"/>
                  </a:cubicBezTo>
                  <a:close/>
                  <a:moveTo>
                    <a:pt x="16685" y="10080"/>
                  </a:moveTo>
                  <a:cubicBezTo>
                    <a:pt x="16538" y="10136"/>
                    <a:pt x="16391" y="10136"/>
                    <a:pt x="16244" y="10136"/>
                  </a:cubicBezTo>
                  <a:cubicBezTo>
                    <a:pt x="16244" y="9857"/>
                    <a:pt x="16244" y="9522"/>
                    <a:pt x="16244" y="9243"/>
                  </a:cubicBezTo>
                  <a:cubicBezTo>
                    <a:pt x="16391" y="9187"/>
                    <a:pt x="16538" y="9187"/>
                    <a:pt x="16685" y="9187"/>
                  </a:cubicBezTo>
                  <a:cubicBezTo>
                    <a:pt x="16685" y="9466"/>
                    <a:pt x="16685" y="9801"/>
                    <a:pt x="16685" y="10080"/>
                  </a:cubicBezTo>
                  <a:close/>
                  <a:moveTo>
                    <a:pt x="16685" y="10304"/>
                  </a:moveTo>
                  <a:cubicBezTo>
                    <a:pt x="16685" y="10750"/>
                    <a:pt x="16685" y="11197"/>
                    <a:pt x="16714" y="11587"/>
                  </a:cubicBezTo>
                  <a:cubicBezTo>
                    <a:pt x="16567" y="11587"/>
                    <a:pt x="16420" y="11643"/>
                    <a:pt x="16274" y="11643"/>
                  </a:cubicBezTo>
                  <a:cubicBezTo>
                    <a:pt x="16244" y="11197"/>
                    <a:pt x="16244" y="10750"/>
                    <a:pt x="16244" y="10304"/>
                  </a:cubicBezTo>
                  <a:cubicBezTo>
                    <a:pt x="16391" y="10304"/>
                    <a:pt x="16538" y="10304"/>
                    <a:pt x="16685" y="10304"/>
                  </a:cubicBezTo>
                  <a:close/>
                  <a:moveTo>
                    <a:pt x="16274" y="18620"/>
                  </a:moveTo>
                  <a:cubicBezTo>
                    <a:pt x="16156" y="18620"/>
                    <a:pt x="16039" y="18676"/>
                    <a:pt x="15922" y="18676"/>
                  </a:cubicBezTo>
                  <a:cubicBezTo>
                    <a:pt x="15922" y="18285"/>
                    <a:pt x="15922" y="17838"/>
                    <a:pt x="15922" y="17448"/>
                  </a:cubicBezTo>
                  <a:cubicBezTo>
                    <a:pt x="16039" y="17448"/>
                    <a:pt x="16156" y="17448"/>
                    <a:pt x="16274" y="17448"/>
                  </a:cubicBezTo>
                  <a:cubicBezTo>
                    <a:pt x="16274" y="17783"/>
                    <a:pt x="16274" y="18229"/>
                    <a:pt x="16274" y="18620"/>
                  </a:cubicBezTo>
                  <a:close/>
                  <a:moveTo>
                    <a:pt x="16274" y="11866"/>
                  </a:moveTo>
                  <a:cubicBezTo>
                    <a:pt x="16420" y="11866"/>
                    <a:pt x="16567" y="11811"/>
                    <a:pt x="16714" y="11811"/>
                  </a:cubicBezTo>
                  <a:cubicBezTo>
                    <a:pt x="16714" y="12313"/>
                    <a:pt x="16714" y="12871"/>
                    <a:pt x="16714" y="13373"/>
                  </a:cubicBezTo>
                  <a:cubicBezTo>
                    <a:pt x="16567" y="13373"/>
                    <a:pt x="16450" y="13373"/>
                    <a:pt x="16303" y="13373"/>
                  </a:cubicBezTo>
                  <a:cubicBezTo>
                    <a:pt x="16274" y="12871"/>
                    <a:pt x="16274" y="12369"/>
                    <a:pt x="16274" y="11866"/>
                  </a:cubicBezTo>
                  <a:close/>
                  <a:moveTo>
                    <a:pt x="16714" y="13541"/>
                  </a:moveTo>
                  <a:cubicBezTo>
                    <a:pt x="16714" y="13708"/>
                    <a:pt x="16714" y="13931"/>
                    <a:pt x="16743" y="14099"/>
                  </a:cubicBezTo>
                  <a:cubicBezTo>
                    <a:pt x="16743" y="14657"/>
                    <a:pt x="16743" y="15215"/>
                    <a:pt x="16743" y="15773"/>
                  </a:cubicBezTo>
                  <a:cubicBezTo>
                    <a:pt x="16597" y="15773"/>
                    <a:pt x="16479" y="15829"/>
                    <a:pt x="16332" y="15829"/>
                  </a:cubicBezTo>
                  <a:cubicBezTo>
                    <a:pt x="16332" y="15048"/>
                    <a:pt x="16303" y="14322"/>
                    <a:pt x="16303" y="13541"/>
                  </a:cubicBezTo>
                  <a:cubicBezTo>
                    <a:pt x="16450" y="13541"/>
                    <a:pt x="16567" y="13541"/>
                    <a:pt x="16714" y="13541"/>
                  </a:cubicBezTo>
                  <a:close/>
                  <a:moveTo>
                    <a:pt x="16685" y="7736"/>
                  </a:moveTo>
                  <a:cubicBezTo>
                    <a:pt x="16685" y="8127"/>
                    <a:pt x="16685" y="8573"/>
                    <a:pt x="16685" y="8964"/>
                  </a:cubicBezTo>
                  <a:cubicBezTo>
                    <a:pt x="16538" y="8964"/>
                    <a:pt x="16391" y="9020"/>
                    <a:pt x="16244" y="9020"/>
                  </a:cubicBezTo>
                  <a:cubicBezTo>
                    <a:pt x="16244" y="8573"/>
                    <a:pt x="16244" y="8183"/>
                    <a:pt x="16244" y="7736"/>
                  </a:cubicBezTo>
                  <a:cubicBezTo>
                    <a:pt x="16391" y="7736"/>
                    <a:pt x="16538" y="7736"/>
                    <a:pt x="16685" y="7736"/>
                  </a:cubicBezTo>
                  <a:close/>
                  <a:moveTo>
                    <a:pt x="15657" y="9299"/>
                  </a:moveTo>
                  <a:cubicBezTo>
                    <a:pt x="15834" y="9299"/>
                    <a:pt x="15980" y="9243"/>
                    <a:pt x="16156" y="9243"/>
                  </a:cubicBezTo>
                  <a:cubicBezTo>
                    <a:pt x="16156" y="9522"/>
                    <a:pt x="16156" y="9857"/>
                    <a:pt x="16156" y="10136"/>
                  </a:cubicBezTo>
                  <a:cubicBezTo>
                    <a:pt x="16010" y="10136"/>
                    <a:pt x="15863" y="10192"/>
                    <a:pt x="15716" y="10192"/>
                  </a:cubicBezTo>
                  <a:cubicBezTo>
                    <a:pt x="15687" y="9913"/>
                    <a:pt x="15687" y="9634"/>
                    <a:pt x="15657" y="9299"/>
                  </a:cubicBezTo>
                  <a:close/>
                  <a:moveTo>
                    <a:pt x="15716" y="10304"/>
                  </a:moveTo>
                  <a:cubicBezTo>
                    <a:pt x="15863" y="10304"/>
                    <a:pt x="16010" y="10304"/>
                    <a:pt x="16156" y="10304"/>
                  </a:cubicBezTo>
                  <a:cubicBezTo>
                    <a:pt x="16156" y="10750"/>
                    <a:pt x="16156" y="11197"/>
                    <a:pt x="16156" y="11699"/>
                  </a:cubicBezTo>
                  <a:cubicBezTo>
                    <a:pt x="16039" y="11699"/>
                    <a:pt x="15892" y="11699"/>
                    <a:pt x="15775" y="11755"/>
                  </a:cubicBezTo>
                  <a:cubicBezTo>
                    <a:pt x="15775" y="11252"/>
                    <a:pt x="15745" y="10806"/>
                    <a:pt x="15716" y="10304"/>
                  </a:cubicBezTo>
                  <a:close/>
                  <a:moveTo>
                    <a:pt x="15834" y="13373"/>
                  </a:moveTo>
                  <a:cubicBezTo>
                    <a:pt x="15834" y="12871"/>
                    <a:pt x="15804" y="12425"/>
                    <a:pt x="15775" y="11922"/>
                  </a:cubicBezTo>
                  <a:cubicBezTo>
                    <a:pt x="15922" y="11922"/>
                    <a:pt x="16039" y="11866"/>
                    <a:pt x="16156" y="11866"/>
                  </a:cubicBezTo>
                  <a:cubicBezTo>
                    <a:pt x="16156" y="12369"/>
                    <a:pt x="16156" y="12871"/>
                    <a:pt x="16186" y="13373"/>
                  </a:cubicBezTo>
                  <a:cubicBezTo>
                    <a:pt x="16068" y="13373"/>
                    <a:pt x="15951" y="13373"/>
                    <a:pt x="15834" y="13373"/>
                  </a:cubicBezTo>
                  <a:close/>
                  <a:moveTo>
                    <a:pt x="15834" y="13485"/>
                  </a:moveTo>
                  <a:cubicBezTo>
                    <a:pt x="15951" y="13541"/>
                    <a:pt x="16068" y="13541"/>
                    <a:pt x="16186" y="13541"/>
                  </a:cubicBezTo>
                  <a:cubicBezTo>
                    <a:pt x="16186" y="13541"/>
                    <a:pt x="16186" y="13541"/>
                    <a:pt x="16186" y="13541"/>
                  </a:cubicBezTo>
                  <a:cubicBezTo>
                    <a:pt x="16186" y="14322"/>
                    <a:pt x="16215" y="15104"/>
                    <a:pt x="16215" y="15829"/>
                  </a:cubicBezTo>
                  <a:cubicBezTo>
                    <a:pt x="16098" y="15885"/>
                    <a:pt x="16010" y="15885"/>
                    <a:pt x="15892" y="15885"/>
                  </a:cubicBezTo>
                  <a:cubicBezTo>
                    <a:pt x="15892" y="15104"/>
                    <a:pt x="15863" y="14322"/>
                    <a:pt x="15834" y="13485"/>
                  </a:cubicBezTo>
                  <a:close/>
                  <a:moveTo>
                    <a:pt x="15892" y="16052"/>
                  </a:moveTo>
                  <a:cubicBezTo>
                    <a:pt x="16010" y="16052"/>
                    <a:pt x="16127" y="16052"/>
                    <a:pt x="16215" y="16052"/>
                  </a:cubicBezTo>
                  <a:cubicBezTo>
                    <a:pt x="16244" y="16443"/>
                    <a:pt x="16244" y="16834"/>
                    <a:pt x="16244" y="17225"/>
                  </a:cubicBezTo>
                  <a:cubicBezTo>
                    <a:pt x="16244" y="17225"/>
                    <a:pt x="16244" y="17280"/>
                    <a:pt x="16274" y="17280"/>
                  </a:cubicBezTo>
                  <a:cubicBezTo>
                    <a:pt x="16156" y="17280"/>
                    <a:pt x="16039" y="17336"/>
                    <a:pt x="15922" y="17336"/>
                  </a:cubicBezTo>
                  <a:cubicBezTo>
                    <a:pt x="15922" y="16890"/>
                    <a:pt x="15892" y="16443"/>
                    <a:pt x="15892" y="16052"/>
                  </a:cubicBezTo>
                  <a:close/>
                  <a:moveTo>
                    <a:pt x="15922" y="20015"/>
                  </a:moveTo>
                  <a:cubicBezTo>
                    <a:pt x="15922" y="19625"/>
                    <a:pt x="15922" y="19234"/>
                    <a:pt x="15922" y="18787"/>
                  </a:cubicBezTo>
                  <a:cubicBezTo>
                    <a:pt x="16039" y="18843"/>
                    <a:pt x="16156" y="18843"/>
                    <a:pt x="16274" y="18843"/>
                  </a:cubicBezTo>
                  <a:cubicBezTo>
                    <a:pt x="16303" y="19234"/>
                    <a:pt x="16303" y="19625"/>
                    <a:pt x="16362" y="20015"/>
                  </a:cubicBezTo>
                  <a:cubicBezTo>
                    <a:pt x="16215" y="20015"/>
                    <a:pt x="16068" y="20015"/>
                    <a:pt x="15922" y="20015"/>
                  </a:cubicBezTo>
                  <a:close/>
                  <a:moveTo>
                    <a:pt x="16362" y="16052"/>
                  </a:moveTo>
                  <a:cubicBezTo>
                    <a:pt x="16479" y="15997"/>
                    <a:pt x="16626" y="15997"/>
                    <a:pt x="16743" y="15997"/>
                  </a:cubicBezTo>
                  <a:cubicBezTo>
                    <a:pt x="16743" y="16387"/>
                    <a:pt x="16743" y="16834"/>
                    <a:pt x="16743" y="17225"/>
                  </a:cubicBezTo>
                  <a:cubicBezTo>
                    <a:pt x="16626" y="17225"/>
                    <a:pt x="16509" y="17225"/>
                    <a:pt x="16391" y="17280"/>
                  </a:cubicBezTo>
                  <a:cubicBezTo>
                    <a:pt x="16362" y="16834"/>
                    <a:pt x="16362" y="16443"/>
                    <a:pt x="16362" y="16052"/>
                  </a:cubicBezTo>
                  <a:close/>
                  <a:moveTo>
                    <a:pt x="16391" y="17392"/>
                  </a:moveTo>
                  <a:cubicBezTo>
                    <a:pt x="16509" y="17392"/>
                    <a:pt x="16626" y="17392"/>
                    <a:pt x="16743" y="17392"/>
                  </a:cubicBezTo>
                  <a:cubicBezTo>
                    <a:pt x="16743" y="17783"/>
                    <a:pt x="16743" y="18173"/>
                    <a:pt x="16743" y="18564"/>
                  </a:cubicBezTo>
                  <a:cubicBezTo>
                    <a:pt x="16655" y="18564"/>
                    <a:pt x="16538" y="18620"/>
                    <a:pt x="16420" y="18620"/>
                  </a:cubicBezTo>
                  <a:cubicBezTo>
                    <a:pt x="16420" y="18229"/>
                    <a:pt x="16391" y="17838"/>
                    <a:pt x="16391" y="17392"/>
                  </a:cubicBezTo>
                  <a:close/>
                  <a:moveTo>
                    <a:pt x="16479" y="20015"/>
                  </a:moveTo>
                  <a:cubicBezTo>
                    <a:pt x="16479" y="19625"/>
                    <a:pt x="16450" y="19234"/>
                    <a:pt x="16450" y="18843"/>
                  </a:cubicBezTo>
                  <a:cubicBezTo>
                    <a:pt x="16538" y="18843"/>
                    <a:pt x="16655" y="18843"/>
                    <a:pt x="16773" y="18787"/>
                  </a:cubicBezTo>
                  <a:cubicBezTo>
                    <a:pt x="16773" y="19178"/>
                    <a:pt x="16773" y="19569"/>
                    <a:pt x="16773" y="19959"/>
                  </a:cubicBezTo>
                  <a:cubicBezTo>
                    <a:pt x="16685" y="19959"/>
                    <a:pt x="16567" y="19959"/>
                    <a:pt x="16479" y="20015"/>
                  </a:cubicBezTo>
                  <a:close/>
                  <a:moveTo>
                    <a:pt x="16773" y="10304"/>
                  </a:moveTo>
                  <a:cubicBezTo>
                    <a:pt x="16890" y="10304"/>
                    <a:pt x="17007" y="10304"/>
                    <a:pt x="17125" y="10304"/>
                  </a:cubicBezTo>
                  <a:cubicBezTo>
                    <a:pt x="17125" y="10750"/>
                    <a:pt x="17125" y="11141"/>
                    <a:pt x="17125" y="11587"/>
                  </a:cubicBezTo>
                  <a:cubicBezTo>
                    <a:pt x="17007" y="11587"/>
                    <a:pt x="16890" y="11587"/>
                    <a:pt x="16802" y="11587"/>
                  </a:cubicBezTo>
                  <a:cubicBezTo>
                    <a:pt x="16773" y="11141"/>
                    <a:pt x="16773" y="10750"/>
                    <a:pt x="16773" y="10304"/>
                  </a:cubicBezTo>
                  <a:close/>
                  <a:moveTo>
                    <a:pt x="16802" y="11811"/>
                  </a:moveTo>
                  <a:cubicBezTo>
                    <a:pt x="16919" y="11811"/>
                    <a:pt x="17007" y="11811"/>
                    <a:pt x="17125" y="11811"/>
                  </a:cubicBezTo>
                  <a:cubicBezTo>
                    <a:pt x="17125" y="12313"/>
                    <a:pt x="17125" y="12815"/>
                    <a:pt x="17154" y="13318"/>
                  </a:cubicBezTo>
                  <a:cubicBezTo>
                    <a:pt x="17037" y="13373"/>
                    <a:pt x="16919" y="13373"/>
                    <a:pt x="16802" y="13373"/>
                  </a:cubicBezTo>
                  <a:cubicBezTo>
                    <a:pt x="16802" y="12871"/>
                    <a:pt x="16802" y="12313"/>
                    <a:pt x="16802" y="11811"/>
                  </a:cubicBezTo>
                  <a:close/>
                  <a:moveTo>
                    <a:pt x="16831" y="14099"/>
                  </a:moveTo>
                  <a:cubicBezTo>
                    <a:pt x="16831" y="13931"/>
                    <a:pt x="16831" y="13708"/>
                    <a:pt x="16831" y="13541"/>
                  </a:cubicBezTo>
                  <a:cubicBezTo>
                    <a:pt x="16919" y="13541"/>
                    <a:pt x="17037" y="13541"/>
                    <a:pt x="17154" y="13541"/>
                  </a:cubicBezTo>
                  <a:cubicBezTo>
                    <a:pt x="17154" y="14266"/>
                    <a:pt x="17154" y="14992"/>
                    <a:pt x="17154" y="15718"/>
                  </a:cubicBezTo>
                  <a:cubicBezTo>
                    <a:pt x="17066" y="15718"/>
                    <a:pt x="16949" y="15718"/>
                    <a:pt x="16861" y="15773"/>
                  </a:cubicBezTo>
                  <a:cubicBezTo>
                    <a:pt x="16831" y="15215"/>
                    <a:pt x="16831" y="14657"/>
                    <a:pt x="16831" y="14099"/>
                  </a:cubicBezTo>
                  <a:close/>
                  <a:moveTo>
                    <a:pt x="16861" y="15941"/>
                  </a:moveTo>
                  <a:cubicBezTo>
                    <a:pt x="16949" y="15941"/>
                    <a:pt x="17066" y="15885"/>
                    <a:pt x="17184" y="15885"/>
                  </a:cubicBezTo>
                  <a:cubicBezTo>
                    <a:pt x="17184" y="16331"/>
                    <a:pt x="17184" y="16778"/>
                    <a:pt x="17184" y="17169"/>
                  </a:cubicBezTo>
                  <a:cubicBezTo>
                    <a:pt x="17095" y="17225"/>
                    <a:pt x="16978" y="17225"/>
                    <a:pt x="16890" y="17225"/>
                  </a:cubicBezTo>
                  <a:cubicBezTo>
                    <a:pt x="16890" y="16778"/>
                    <a:pt x="16861" y="16387"/>
                    <a:pt x="16861" y="15941"/>
                  </a:cubicBezTo>
                  <a:close/>
                  <a:moveTo>
                    <a:pt x="16890" y="17392"/>
                  </a:moveTo>
                  <a:cubicBezTo>
                    <a:pt x="16978" y="17392"/>
                    <a:pt x="17095" y="17392"/>
                    <a:pt x="17184" y="17336"/>
                  </a:cubicBezTo>
                  <a:cubicBezTo>
                    <a:pt x="17184" y="17727"/>
                    <a:pt x="17213" y="18118"/>
                    <a:pt x="17213" y="18508"/>
                  </a:cubicBezTo>
                  <a:cubicBezTo>
                    <a:pt x="17125" y="18564"/>
                    <a:pt x="17007" y="18564"/>
                    <a:pt x="16919" y="18564"/>
                  </a:cubicBezTo>
                  <a:cubicBezTo>
                    <a:pt x="16890" y="18173"/>
                    <a:pt x="16890" y="17783"/>
                    <a:pt x="16890" y="17392"/>
                  </a:cubicBezTo>
                  <a:close/>
                  <a:moveTo>
                    <a:pt x="16919" y="19959"/>
                  </a:moveTo>
                  <a:cubicBezTo>
                    <a:pt x="16919" y="19569"/>
                    <a:pt x="16919" y="19178"/>
                    <a:pt x="16919" y="18787"/>
                  </a:cubicBezTo>
                  <a:cubicBezTo>
                    <a:pt x="17007" y="18787"/>
                    <a:pt x="17125" y="18731"/>
                    <a:pt x="17213" y="18731"/>
                  </a:cubicBezTo>
                  <a:cubicBezTo>
                    <a:pt x="17213" y="19122"/>
                    <a:pt x="17242" y="19513"/>
                    <a:pt x="17242" y="19904"/>
                  </a:cubicBezTo>
                  <a:cubicBezTo>
                    <a:pt x="17125" y="19959"/>
                    <a:pt x="17037" y="19959"/>
                    <a:pt x="16919" y="19959"/>
                  </a:cubicBezTo>
                  <a:close/>
                  <a:moveTo>
                    <a:pt x="17213" y="10304"/>
                  </a:moveTo>
                  <a:cubicBezTo>
                    <a:pt x="17360" y="10304"/>
                    <a:pt x="17477" y="10304"/>
                    <a:pt x="17624" y="10304"/>
                  </a:cubicBezTo>
                  <a:cubicBezTo>
                    <a:pt x="17624" y="10694"/>
                    <a:pt x="17624" y="11141"/>
                    <a:pt x="17624" y="11587"/>
                  </a:cubicBezTo>
                  <a:cubicBezTo>
                    <a:pt x="17506" y="11587"/>
                    <a:pt x="17389" y="11587"/>
                    <a:pt x="17242" y="11587"/>
                  </a:cubicBezTo>
                  <a:cubicBezTo>
                    <a:pt x="17242" y="11141"/>
                    <a:pt x="17242" y="10750"/>
                    <a:pt x="17213" y="10304"/>
                  </a:cubicBezTo>
                  <a:close/>
                  <a:moveTo>
                    <a:pt x="17301" y="13318"/>
                  </a:moveTo>
                  <a:cubicBezTo>
                    <a:pt x="17272" y="12815"/>
                    <a:pt x="17272" y="12313"/>
                    <a:pt x="17242" y="11811"/>
                  </a:cubicBezTo>
                  <a:cubicBezTo>
                    <a:pt x="17389" y="11811"/>
                    <a:pt x="17506" y="11811"/>
                    <a:pt x="17624" y="11811"/>
                  </a:cubicBezTo>
                  <a:cubicBezTo>
                    <a:pt x="17624" y="12313"/>
                    <a:pt x="17624" y="12815"/>
                    <a:pt x="17624" y="13318"/>
                  </a:cubicBezTo>
                  <a:cubicBezTo>
                    <a:pt x="17506" y="13318"/>
                    <a:pt x="17389" y="13318"/>
                    <a:pt x="17301" y="13318"/>
                  </a:cubicBezTo>
                  <a:close/>
                  <a:moveTo>
                    <a:pt x="17653" y="7736"/>
                  </a:moveTo>
                  <a:cubicBezTo>
                    <a:pt x="17770" y="7736"/>
                    <a:pt x="17917" y="7736"/>
                    <a:pt x="18064" y="7736"/>
                  </a:cubicBezTo>
                  <a:cubicBezTo>
                    <a:pt x="18064" y="8127"/>
                    <a:pt x="18064" y="8518"/>
                    <a:pt x="18093" y="8908"/>
                  </a:cubicBezTo>
                  <a:cubicBezTo>
                    <a:pt x="17947" y="8852"/>
                    <a:pt x="17829" y="8852"/>
                    <a:pt x="17682" y="8852"/>
                  </a:cubicBezTo>
                  <a:cubicBezTo>
                    <a:pt x="17682" y="8518"/>
                    <a:pt x="17653" y="8127"/>
                    <a:pt x="17653" y="7736"/>
                  </a:cubicBezTo>
                  <a:close/>
                  <a:moveTo>
                    <a:pt x="18035" y="10080"/>
                  </a:moveTo>
                  <a:cubicBezTo>
                    <a:pt x="17947" y="10080"/>
                    <a:pt x="17829" y="10080"/>
                    <a:pt x="17712" y="10080"/>
                  </a:cubicBezTo>
                  <a:cubicBezTo>
                    <a:pt x="17712" y="9745"/>
                    <a:pt x="17682" y="9411"/>
                    <a:pt x="17682" y="9076"/>
                  </a:cubicBezTo>
                  <a:cubicBezTo>
                    <a:pt x="17829" y="9076"/>
                    <a:pt x="17947" y="9076"/>
                    <a:pt x="18093" y="9076"/>
                  </a:cubicBezTo>
                  <a:cubicBezTo>
                    <a:pt x="18123" y="10471"/>
                    <a:pt x="18181" y="11866"/>
                    <a:pt x="18240" y="13262"/>
                  </a:cubicBezTo>
                  <a:cubicBezTo>
                    <a:pt x="18064" y="13262"/>
                    <a:pt x="17917" y="13318"/>
                    <a:pt x="17741" y="13318"/>
                  </a:cubicBezTo>
                  <a:cubicBezTo>
                    <a:pt x="17741" y="12815"/>
                    <a:pt x="17741" y="12313"/>
                    <a:pt x="17741" y="11811"/>
                  </a:cubicBezTo>
                  <a:cubicBezTo>
                    <a:pt x="17859" y="11755"/>
                    <a:pt x="17976" y="11755"/>
                    <a:pt x="18093" y="11755"/>
                  </a:cubicBezTo>
                  <a:cubicBezTo>
                    <a:pt x="18123" y="11755"/>
                    <a:pt x="18123" y="11643"/>
                    <a:pt x="18093" y="11643"/>
                  </a:cubicBezTo>
                  <a:cubicBezTo>
                    <a:pt x="17976" y="11587"/>
                    <a:pt x="17859" y="11587"/>
                    <a:pt x="17741" y="11587"/>
                  </a:cubicBezTo>
                  <a:cubicBezTo>
                    <a:pt x="17741" y="11141"/>
                    <a:pt x="17712" y="10694"/>
                    <a:pt x="17712" y="10304"/>
                  </a:cubicBezTo>
                  <a:cubicBezTo>
                    <a:pt x="17829" y="10248"/>
                    <a:pt x="17947" y="10248"/>
                    <a:pt x="18035" y="10248"/>
                  </a:cubicBezTo>
                  <a:cubicBezTo>
                    <a:pt x="18093" y="10248"/>
                    <a:pt x="18093" y="10080"/>
                    <a:pt x="18035" y="1008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5" name="Freeform 63"/>
            <p:cNvSpPr/>
            <p:nvPr/>
          </p:nvSpPr>
          <p:spPr>
            <a:xfrm>
              <a:off x="11751722" y="1931417"/>
              <a:ext cx="345082" cy="25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17913" fill="norm" stroke="1" extrusionOk="0">
                  <a:moveTo>
                    <a:pt x="20850" y="6171"/>
                  </a:moveTo>
                  <a:cubicBezTo>
                    <a:pt x="14001" y="6171"/>
                    <a:pt x="7153" y="6171"/>
                    <a:pt x="304" y="0"/>
                  </a:cubicBezTo>
                  <a:cubicBezTo>
                    <a:pt x="-223" y="0"/>
                    <a:pt x="40" y="6171"/>
                    <a:pt x="304" y="6171"/>
                  </a:cubicBezTo>
                  <a:cubicBezTo>
                    <a:pt x="6889" y="15429"/>
                    <a:pt x="14001" y="21600"/>
                    <a:pt x="20850" y="15429"/>
                  </a:cubicBezTo>
                  <a:cubicBezTo>
                    <a:pt x="21377" y="12343"/>
                    <a:pt x="21377" y="6171"/>
                    <a:pt x="20850" y="617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Freeform 64"/>
            <p:cNvSpPr/>
            <p:nvPr/>
          </p:nvSpPr>
          <p:spPr>
            <a:xfrm>
              <a:off x="11752357" y="1856805"/>
              <a:ext cx="341259" cy="18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17971" fill="norm" stroke="1" extrusionOk="0">
                  <a:moveTo>
                    <a:pt x="20992" y="0"/>
                  </a:moveTo>
                  <a:cubicBezTo>
                    <a:pt x="13972" y="0"/>
                    <a:pt x="6952" y="8640"/>
                    <a:pt x="202" y="8640"/>
                  </a:cubicBezTo>
                  <a:cubicBezTo>
                    <a:pt x="-68" y="8640"/>
                    <a:pt x="-68" y="17280"/>
                    <a:pt x="202" y="17280"/>
                  </a:cubicBezTo>
                  <a:cubicBezTo>
                    <a:pt x="6952" y="17280"/>
                    <a:pt x="13972" y="21600"/>
                    <a:pt x="20992" y="8640"/>
                  </a:cubicBezTo>
                  <a:cubicBezTo>
                    <a:pt x="21532" y="8640"/>
                    <a:pt x="21532" y="0"/>
                    <a:pt x="20992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Freeform 65"/>
            <p:cNvSpPr/>
            <p:nvPr/>
          </p:nvSpPr>
          <p:spPr>
            <a:xfrm>
              <a:off x="11751280" y="1763142"/>
              <a:ext cx="316428" cy="3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12309" fill="norm" stroke="1" extrusionOk="0">
                  <a:moveTo>
                    <a:pt x="21308" y="0"/>
                  </a:moveTo>
                  <a:cubicBezTo>
                    <a:pt x="17514" y="0"/>
                    <a:pt x="14011" y="3323"/>
                    <a:pt x="10508" y="4985"/>
                  </a:cubicBezTo>
                  <a:cubicBezTo>
                    <a:pt x="8757" y="4985"/>
                    <a:pt x="7005" y="4985"/>
                    <a:pt x="5546" y="6646"/>
                  </a:cubicBezTo>
                  <a:cubicBezTo>
                    <a:pt x="4962" y="6646"/>
                    <a:pt x="292" y="6646"/>
                    <a:pt x="584" y="4985"/>
                  </a:cubicBezTo>
                  <a:cubicBezTo>
                    <a:pt x="876" y="3323"/>
                    <a:pt x="584" y="3323"/>
                    <a:pt x="584" y="3323"/>
                  </a:cubicBezTo>
                  <a:cubicBezTo>
                    <a:pt x="292" y="3323"/>
                    <a:pt x="292" y="3323"/>
                    <a:pt x="0" y="4985"/>
                  </a:cubicBezTo>
                  <a:cubicBezTo>
                    <a:pt x="0" y="4985"/>
                    <a:pt x="0" y="4985"/>
                    <a:pt x="0" y="4985"/>
                  </a:cubicBezTo>
                  <a:cubicBezTo>
                    <a:pt x="292" y="21600"/>
                    <a:pt x="18681" y="4985"/>
                    <a:pt x="21308" y="3323"/>
                  </a:cubicBezTo>
                  <a:cubicBezTo>
                    <a:pt x="21600" y="3323"/>
                    <a:pt x="21600" y="0"/>
                    <a:pt x="21308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Freeform 66"/>
            <p:cNvSpPr/>
            <p:nvPr/>
          </p:nvSpPr>
          <p:spPr>
            <a:xfrm>
              <a:off x="11744413" y="1679328"/>
              <a:ext cx="334928" cy="28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17472" fill="norm" stroke="1" extrusionOk="0">
                  <a:moveTo>
                    <a:pt x="20985" y="536"/>
                  </a:moveTo>
                  <a:cubicBezTo>
                    <a:pt x="14150" y="-2164"/>
                    <a:pt x="7041" y="5936"/>
                    <a:pt x="205" y="11336"/>
                  </a:cubicBezTo>
                  <a:cubicBezTo>
                    <a:pt x="-68" y="14036"/>
                    <a:pt x="-68" y="19436"/>
                    <a:pt x="205" y="16736"/>
                  </a:cubicBezTo>
                  <a:cubicBezTo>
                    <a:pt x="7314" y="11336"/>
                    <a:pt x="14150" y="11336"/>
                    <a:pt x="20985" y="8636"/>
                  </a:cubicBezTo>
                  <a:cubicBezTo>
                    <a:pt x="21532" y="8636"/>
                    <a:pt x="21532" y="536"/>
                    <a:pt x="20985" y="53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9" name="Freeform 67"/>
            <p:cNvSpPr/>
            <p:nvPr/>
          </p:nvSpPr>
          <p:spPr>
            <a:xfrm>
              <a:off x="11750245" y="1584813"/>
              <a:ext cx="332788" cy="22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19350" fill="norm" stroke="1" extrusionOk="0">
                  <a:moveTo>
                    <a:pt x="20643" y="1350"/>
                  </a:moveTo>
                  <a:cubicBezTo>
                    <a:pt x="13807" y="-2250"/>
                    <a:pt x="6972" y="1350"/>
                    <a:pt x="410" y="12150"/>
                  </a:cubicBezTo>
                  <a:cubicBezTo>
                    <a:pt x="-137" y="12150"/>
                    <a:pt x="-137" y="19350"/>
                    <a:pt x="410" y="19350"/>
                  </a:cubicBezTo>
                  <a:cubicBezTo>
                    <a:pt x="7245" y="12150"/>
                    <a:pt x="13807" y="12150"/>
                    <a:pt x="20643" y="15750"/>
                  </a:cubicBezTo>
                  <a:cubicBezTo>
                    <a:pt x="21463" y="15750"/>
                    <a:pt x="21463" y="1350"/>
                    <a:pt x="20643" y="135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" name="Freeform 68"/>
            <p:cNvSpPr/>
            <p:nvPr/>
          </p:nvSpPr>
          <p:spPr>
            <a:xfrm>
              <a:off x="9754091" y="1939355"/>
              <a:ext cx="186367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19864" fill="norm" stroke="1" extrusionOk="0">
                  <a:moveTo>
                    <a:pt x="20941" y="0"/>
                  </a:moveTo>
                  <a:cubicBezTo>
                    <a:pt x="14559" y="4320"/>
                    <a:pt x="8668" y="8640"/>
                    <a:pt x="2287" y="8640"/>
                  </a:cubicBezTo>
                  <a:cubicBezTo>
                    <a:pt x="2287" y="8640"/>
                    <a:pt x="2287" y="8640"/>
                    <a:pt x="2777" y="8640"/>
                  </a:cubicBezTo>
                  <a:cubicBezTo>
                    <a:pt x="2777" y="8640"/>
                    <a:pt x="2777" y="4320"/>
                    <a:pt x="2287" y="4320"/>
                  </a:cubicBezTo>
                  <a:cubicBezTo>
                    <a:pt x="1796" y="8640"/>
                    <a:pt x="1305" y="8640"/>
                    <a:pt x="323" y="12960"/>
                  </a:cubicBezTo>
                  <a:cubicBezTo>
                    <a:pt x="-168" y="12960"/>
                    <a:pt x="-168" y="17280"/>
                    <a:pt x="814" y="17280"/>
                  </a:cubicBezTo>
                  <a:cubicBezTo>
                    <a:pt x="7196" y="21600"/>
                    <a:pt x="14068" y="21600"/>
                    <a:pt x="20941" y="8640"/>
                  </a:cubicBezTo>
                  <a:cubicBezTo>
                    <a:pt x="21432" y="8640"/>
                    <a:pt x="21432" y="0"/>
                    <a:pt x="20941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1" name="Freeform 69"/>
            <p:cNvSpPr/>
            <p:nvPr/>
          </p:nvSpPr>
          <p:spPr>
            <a:xfrm>
              <a:off x="9757944" y="1883792"/>
              <a:ext cx="158842" cy="2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600" fill="norm" stroke="1" extrusionOk="0">
                  <a:moveTo>
                    <a:pt x="20179" y="0"/>
                  </a:moveTo>
                  <a:cubicBezTo>
                    <a:pt x="13927" y="8640"/>
                    <a:pt x="7105" y="12960"/>
                    <a:pt x="853" y="12960"/>
                  </a:cubicBezTo>
                  <a:cubicBezTo>
                    <a:pt x="-284" y="12960"/>
                    <a:pt x="-284" y="21600"/>
                    <a:pt x="853" y="21600"/>
                  </a:cubicBezTo>
                  <a:cubicBezTo>
                    <a:pt x="7105" y="21600"/>
                    <a:pt x="13927" y="21600"/>
                    <a:pt x="20748" y="8640"/>
                  </a:cubicBezTo>
                  <a:cubicBezTo>
                    <a:pt x="21316" y="8640"/>
                    <a:pt x="20748" y="0"/>
                    <a:pt x="20179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" name="Freeform 70"/>
            <p:cNvSpPr/>
            <p:nvPr/>
          </p:nvSpPr>
          <p:spPr>
            <a:xfrm>
              <a:off x="9753691" y="1796480"/>
              <a:ext cx="186367" cy="2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0127" fill="norm" stroke="1" extrusionOk="0">
                  <a:moveTo>
                    <a:pt x="20495" y="0"/>
                  </a:moveTo>
                  <a:cubicBezTo>
                    <a:pt x="14113" y="9257"/>
                    <a:pt x="7241" y="15429"/>
                    <a:pt x="368" y="12343"/>
                  </a:cubicBezTo>
                  <a:cubicBezTo>
                    <a:pt x="-123" y="12343"/>
                    <a:pt x="-123" y="18514"/>
                    <a:pt x="368" y="18514"/>
                  </a:cubicBezTo>
                  <a:cubicBezTo>
                    <a:pt x="7241" y="21600"/>
                    <a:pt x="14604" y="21600"/>
                    <a:pt x="20986" y="6171"/>
                  </a:cubicBezTo>
                  <a:cubicBezTo>
                    <a:pt x="21477" y="6171"/>
                    <a:pt x="21477" y="0"/>
                    <a:pt x="20495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3" name="Freeform 71"/>
            <p:cNvSpPr/>
            <p:nvPr/>
          </p:nvSpPr>
          <p:spPr>
            <a:xfrm>
              <a:off x="9766386" y="1723455"/>
              <a:ext cx="177252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600" fill="norm" stroke="1" extrusionOk="0">
                  <a:moveTo>
                    <a:pt x="20957" y="0"/>
                  </a:moveTo>
                  <a:cubicBezTo>
                    <a:pt x="14271" y="3600"/>
                    <a:pt x="7585" y="10800"/>
                    <a:pt x="385" y="14400"/>
                  </a:cubicBezTo>
                  <a:cubicBezTo>
                    <a:pt x="-129" y="14400"/>
                    <a:pt x="-129" y="21600"/>
                    <a:pt x="385" y="21600"/>
                  </a:cubicBezTo>
                  <a:cubicBezTo>
                    <a:pt x="7071" y="21600"/>
                    <a:pt x="14785" y="21600"/>
                    <a:pt x="20957" y="7200"/>
                  </a:cubicBezTo>
                  <a:cubicBezTo>
                    <a:pt x="21471" y="3600"/>
                    <a:pt x="21471" y="0"/>
                    <a:pt x="20957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4" name="Freeform 72"/>
            <p:cNvSpPr/>
            <p:nvPr/>
          </p:nvSpPr>
          <p:spPr>
            <a:xfrm>
              <a:off x="9752617" y="1607567"/>
              <a:ext cx="315356" cy="40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17031" fill="norm" stroke="1" extrusionOk="0">
                  <a:moveTo>
                    <a:pt x="21016" y="0"/>
                  </a:moveTo>
                  <a:cubicBezTo>
                    <a:pt x="20432" y="0"/>
                    <a:pt x="19849" y="0"/>
                    <a:pt x="19557" y="0"/>
                  </a:cubicBezTo>
                  <a:cubicBezTo>
                    <a:pt x="19265" y="0"/>
                    <a:pt x="19265" y="0"/>
                    <a:pt x="18973" y="0"/>
                  </a:cubicBezTo>
                  <a:cubicBezTo>
                    <a:pt x="16054" y="1800"/>
                    <a:pt x="13135" y="3600"/>
                    <a:pt x="10216" y="5400"/>
                  </a:cubicBezTo>
                  <a:cubicBezTo>
                    <a:pt x="8465" y="7200"/>
                    <a:pt x="7005" y="7200"/>
                    <a:pt x="5546" y="9000"/>
                  </a:cubicBezTo>
                  <a:cubicBezTo>
                    <a:pt x="4670" y="9000"/>
                    <a:pt x="876" y="14400"/>
                    <a:pt x="292" y="12600"/>
                  </a:cubicBezTo>
                  <a:cubicBezTo>
                    <a:pt x="584" y="14400"/>
                    <a:pt x="876" y="12600"/>
                    <a:pt x="584" y="10800"/>
                  </a:cubicBezTo>
                  <a:cubicBezTo>
                    <a:pt x="584" y="10800"/>
                    <a:pt x="584" y="10800"/>
                    <a:pt x="584" y="10800"/>
                  </a:cubicBezTo>
                  <a:cubicBezTo>
                    <a:pt x="584" y="10800"/>
                    <a:pt x="292" y="10800"/>
                    <a:pt x="292" y="10800"/>
                  </a:cubicBezTo>
                  <a:cubicBezTo>
                    <a:pt x="292" y="10800"/>
                    <a:pt x="0" y="10800"/>
                    <a:pt x="0" y="12600"/>
                  </a:cubicBezTo>
                  <a:cubicBezTo>
                    <a:pt x="0" y="12600"/>
                    <a:pt x="0" y="12600"/>
                    <a:pt x="0" y="12600"/>
                  </a:cubicBezTo>
                  <a:cubicBezTo>
                    <a:pt x="1168" y="21600"/>
                    <a:pt x="5546" y="14400"/>
                    <a:pt x="7005" y="12600"/>
                  </a:cubicBezTo>
                  <a:cubicBezTo>
                    <a:pt x="11676" y="10800"/>
                    <a:pt x="16346" y="9000"/>
                    <a:pt x="21016" y="5400"/>
                  </a:cubicBezTo>
                  <a:cubicBezTo>
                    <a:pt x="21600" y="5400"/>
                    <a:pt x="21600" y="0"/>
                    <a:pt x="2101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5" name="Freeform 73"/>
            <p:cNvSpPr/>
            <p:nvPr/>
          </p:nvSpPr>
          <p:spPr>
            <a:xfrm>
              <a:off x="9753690" y="1507555"/>
              <a:ext cx="239502" cy="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18450" fill="norm" stroke="1" extrusionOk="0">
                  <a:moveTo>
                    <a:pt x="20368" y="0"/>
                  </a:moveTo>
                  <a:cubicBezTo>
                    <a:pt x="13547" y="7200"/>
                    <a:pt x="7484" y="12000"/>
                    <a:pt x="284" y="9600"/>
                  </a:cubicBezTo>
                  <a:cubicBezTo>
                    <a:pt x="-95" y="9600"/>
                    <a:pt x="-95" y="14400"/>
                    <a:pt x="284" y="14400"/>
                  </a:cubicBezTo>
                  <a:cubicBezTo>
                    <a:pt x="7105" y="21600"/>
                    <a:pt x="14305" y="19200"/>
                    <a:pt x="20747" y="7200"/>
                  </a:cubicBezTo>
                  <a:cubicBezTo>
                    <a:pt x="21505" y="4800"/>
                    <a:pt x="21126" y="0"/>
                    <a:pt x="20368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6" name="Freeform 74"/>
            <p:cNvSpPr/>
            <p:nvPr/>
          </p:nvSpPr>
          <p:spPr>
            <a:xfrm>
              <a:off x="9748925" y="1412499"/>
              <a:ext cx="249204" cy="29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16780" fill="norm" stroke="1" extrusionOk="0">
                  <a:moveTo>
                    <a:pt x="20776" y="490"/>
                  </a:moveTo>
                  <a:cubicBezTo>
                    <a:pt x="13820" y="5290"/>
                    <a:pt x="7230" y="10090"/>
                    <a:pt x="274" y="7690"/>
                  </a:cubicBezTo>
                  <a:cubicBezTo>
                    <a:pt x="-92" y="5290"/>
                    <a:pt x="-92" y="10090"/>
                    <a:pt x="274" y="10090"/>
                  </a:cubicBezTo>
                  <a:cubicBezTo>
                    <a:pt x="6864" y="19690"/>
                    <a:pt x="14552" y="19690"/>
                    <a:pt x="20776" y="5290"/>
                  </a:cubicBezTo>
                  <a:cubicBezTo>
                    <a:pt x="21508" y="5290"/>
                    <a:pt x="21508" y="-1910"/>
                    <a:pt x="20776" y="49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Freeform 75"/>
            <p:cNvSpPr/>
            <p:nvPr/>
          </p:nvSpPr>
          <p:spPr>
            <a:xfrm>
              <a:off x="9766388" y="1296417"/>
              <a:ext cx="237174" cy="44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0037" fill="norm" stroke="1" extrusionOk="0">
                  <a:moveTo>
                    <a:pt x="20733" y="0"/>
                  </a:moveTo>
                  <a:cubicBezTo>
                    <a:pt x="13790" y="3927"/>
                    <a:pt x="7233" y="9818"/>
                    <a:pt x="290" y="15709"/>
                  </a:cubicBezTo>
                  <a:cubicBezTo>
                    <a:pt x="-96" y="15709"/>
                    <a:pt x="-96" y="21600"/>
                    <a:pt x="290" y="19636"/>
                  </a:cubicBezTo>
                  <a:cubicBezTo>
                    <a:pt x="7233" y="15709"/>
                    <a:pt x="14175" y="13745"/>
                    <a:pt x="21118" y="5891"/>
                  </a:cubicBezTo>
                  <a:cubicBezTo>
                    <a:pt x="21504" y="5891"/>
                    <a:pt x="21504" y="0"/>
                    <a:pt x="2073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8" name="Freeform 76"/>
            <p:cNvSpPr/>
            <p:nvPr/>
          </p:nvSpPr>
          <p:spPr>
            <a:xfrm>
              <a:off x="9757937" y="1197992"/>
              <a:ext cx="240187" cy="3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0036" fill="norm" stroke="1" extrusionOk="0">
                  <a:moveTo>
                    <a:pt x="20653" y="0"/>
                  </a:moveTo>
                  <a:cubicBezTo>
                    <a:pt x="13832" y="4800"/>
                    <a:pt x="7390" y="14400"/>
                    <a:pt x="569" y="14400"/>
                  </a:cubicBezTo>
                  <a:cubicBezTo>
                    <a:pt x="-189" y="14400"/>
                    <a:pt x="-189" y="19200"/>
                    <a:pt x="569" y="19200"/>
                  </a:cubicBezTo>
                  <a:cubicBezTo>
                    <a:pt x="7011" y="21600"/>
                    <a:pt x="14590" y="19200"/>
                    <a:pt x="20653" y="7200"/>
                  </a:cubicBezTo>
                  <a:cubicBezTo>
                    <a:pt x="21411" y="4800"/>
                    <a:pt x="21411" y="0"/>
                    <a:pt x="2065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9" name="Freeform 77"/>
            <p:cNvSpPr/>
            <p:nvPr/>
          </p:nvSpPr>
          <p:spPr>
            <a:xfrm>
              <a:off x="9769970" y="1107505"/>
              <a:ext cx="221285" cy="3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fill="norm" stroke="1" extrusionOk="0">
                  <a:moveTo>
                    <a:pt x="21042" y="0"/>
                  </a:moveTo>
                  <a:cubicBezTo>
                    <a:pt x="13980" y="0"/>
                    <a:pt x="6919" y="8100"/>
                    <a:pt x="272" y="16200"/>
                  </a:cubicBezTo>
                  <a:cubicBezTo>
                    <a:pt x="-143" y="16200"/>
                    <a:pt x="-143" y="21600"/>
                    <a:pt x="688" y="21600"/>
                  </a:cubicBezTo>
                  <a:cubicBezTo>
                    <a:pt x="7334" y="16200"/>
                    <a:pt x="13980" y="13500"/>
                    <a:pt x="21042" y="8100"/>
                  </a:cubicBezTo>
                  <a:cubicBezTo>
                    <a:pt x="21457" y="8100"/>
                    <a:pt x="21457" y="0"/>
                    <a:pt x="21042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Freeform 78"/>
            <p:cNvSpPr/>
            <p:nvPr/>
          </p:nvSpPr>
          <p:spPr>
            <a:xfrm>
              <a:off x="9757936" y="1029717"/>
              <a:ext cx="251409" cy="3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600" fill="norm" stroke="1" extrusionOk="0">
                  <a:moveTo>
                    <a:pt x="20700" y="0"/>
                  </a:moveTo>
                  <a:cubicBezTo>
                    <a:pt x="13860" y="6171"/>
                    <a:pt x="7020" y="12343"/>
                    <a:pt x="540" y="15429"/>
                  </a:cubicBezTo>
                  <a:cubicBezTo>
                    <a:pt x="-180" y="15429"/>
                    <a:pt x="-180" y="21600"/>
                    <a:pt x="540" y="21600"/>
                  </a:cubicBezTo>
                  <a:cubicBezTo>
                    <a:pt x="7020" y="21600"/>
                    <a:pt x="14220" y="18514"/>
                    <a:pt x="20700" y="9257"/>
                  </a:cubicBezTo>
                  <a:cubicBezTo>
                    <a:pt x="21420" y="9257"/>
                    <a:pt x="21060" y="0"/>
                    <a:pt x="20700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1" name="Freeform 79"/>
            <p:cNvSpPr/>
            <p:nvPr/>
          </p:nvSpPr>
          <p:spPr>
            <a:xfrm>
              <a:off x="7644417" y="1942530"/>
              <a:ext cx="289954" cy="17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15300" fill="norm" stroke="1" extrusionOk="0">
                  <a:moveTo>
                    <a:pt x="20965" y="900"/>
                  </a:moveTo>
                  <a:cubicBezTo>
                    <a:pt x="13976" y="900"/>
                    <a:pt x="6988" y="-2700"/>
                    <a:pt x="0" y="4500"/>
                  </a:cubicBezTo>
                  <a:cubicBezTo>
                    <a:pt x="0" y="4500"/>
                    <a:pt x="0" y="8100"/>
                    <a:pt x="0" y="8100"/>
                  </a:cubicBezTo>
                  <a:cubicBezTo>
                    <a:pt x="6671" y="18900"/>
                    <a:pt x="13976" y="15300"/>
                    <a:pt x="20965" y="11700"/>
                  </a:cubicBezTo>
                  <a:cubicBezTo>
                    <a:pt x="21600" y="11700"/>
                    <a:pt x="21600" y="900"/>
                    <a:pt x="20965" y="9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2" name="Freeform 80"/>
            <p:cNvSpPr/>
            <p:nvPr/>
          </p:nvSpPr>
          <p:spPr>
            <a:xfrm>
              <a:off x="7602628" y="1886936"/>
              <a:ext cx="374606" cy="2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14061" fill="norm" stroke="1" extrusionOk="0">
                  <a:moveTo>
                    <a:pt x="21048" y="756"/>
                  </a:moveTo>
                  <a:cubicBezTo>
                    <a:pt x="14175" y="3456"/>
                    <a:pt x="7303" y="6156"/>
                    <a:pt x="184" y="756"/>
                  </a:cubicBezTo>
                  <a:cubicBezTo>
                    <a:pt x="-61" y="-1944"/>
                    <a:pt x="-61" y="3456"/>
                    <a:pt x="184" y="3456"/>
                  </a:cubicBezTo>
                  <a:cubicBezTo>
                    <a:pt x="7057" y="11556"/>
                    <a:pt x="14175" y="19656"/>
                    <a:pt x="21048" y="8856"/>
                  </a:cubicBezTo>
                  <a:cubicBezTo>
                    <a:pt x="21539" y="8856"/>
                    <a:pt x="21539" y="756"/>
                    <a:pt x="21048" y="75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3" name="Freeform 81"/>
            <p:cNvSpPr/>
            <p:nvPr/>
          </p:nvSpPr>
          <p:spPr>
            <a:xfrm>
              <a:off x="7607392" y="1803722"/>
              <a:ext cx="349202" cy="1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15491" fill="norm" stroke="1" extrusionOk="0">
                  <a:moveTo>
                    <a:pt x="21007" y="1491"/>
                  </a:moveTo>
                  <a:cubicBezTo>
                    <a:pt x="14158" y="-2109"/>
                    <a:pt x="7046" y="1491"/>
                    <a:pt x="197" y="5091"/>
                  </a:cubicBezTo>
                  <a:cubicBezTo>
                    <a:pt x="-66" y="5091"/>
                    <a:pt x="-66" y="12291"/>
                    <a:pt x="197" y="12291"/>
                  </a:cubicBezTo>
                  <a:cubicBezTo>
                    <a:pt x="7046" y="12291"/>
                    <a:pt x="14158" y="19491"/>
                    <a:pt x="21007" y="12291"/>
                  </a:cubicBezTo>
                  <a:cubicBezTo>
                    <a:pt x="21534" y="12291"/>
                    <a:pt x="21534" y="1491"/>
                    <a:pt x="21007" y="149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" name="Freeform 82"/>
            <p:cNvSpPr/>
            <p:nvPr/>
          </p:nvSpPr>
          <p:spPr>
            <a:xfrm>
              <a:off x="7607390" y="1728217"/>
              <a:ext cx="356074" cy="2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19440" fill="norm" stroke="1" extrusionOk="0">
                  <a:moveTo>
                    <a:pt x="20765" y="0"/>
                  </a:moveTo>
                  <a:cubicBezTo>
                    <a:pt x="14079" y="4320"/>
                    <a:pt x="7136" y="4320"/>
                    <a:pt x="193" y="8640"/>
                  </a:cubicBezTo>
                  <a:cubicBezTo>
                    <a:pt x="-64" y="8640"/>
                    <a:pt x="-64" y="12960"/>
                    <a:pt x="193" y="12960"/>
                  </a:cubicBezTo>
                  <a:cubicBezTo>
                    <a:pt x="7136" y="21600"/>
                    <a:pt x="14079" y="21600"/>
                    <a:pt x="20765" y="12960"/>
                  </a:cubicBezTo>
                  <a:cubicBezTo>
                    <a:pt x="21536" y="12960"/>
                    <a:pt x="21536" y="0"/>
                    <a:pt x="20765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5" name="Freeform 83"/>
            <p:cNvSpPr/>
            <p:nvPr/>
          </p:nvSpPr>
          <p:spPr>
            <a:xfrm>
              <a:off x="7620093" y="1655192"/>
              <a:ext cx="336500" cy="3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fill="norm" stroke="1" extrusionOk="0">
                  <a:moveTo>
                    <a:pt x="20985" y="13500"/>
                  </a:moveTo>
                  <a:cubicBezTo>
                    <a:pt x="14150" y="5400"/>
                    <a:pt x="7041" y="2700"/>
                    <a:pt x="205" y="0"/>
                  </a:cubicBezTo>
                  <a:cubicBezTo>
                    <a:pt x="-68" y="0"/>
                    <a:pt x="-68" y="5400"/>
                    <a:pt x="205" y="5400"/>
                  </a:cubicBezTo>
                  <a:cubicBezTo>
                    <a:pt x="7041" y="10800"/>
                    <a:pt x="14150" y="18900"/>
                    <a:pt x="20985" y="21600"/>
                  </a:cubicBezTo>
                  <a:cubicBezTo>
                    <a:pt x="21532" y="21600"/>
                    <a:pt x="21532" y="13500"/>
                    <a:pt x="20985" y="135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" name="Freeform 84"/>
            <p:cNvSpPr/>
            <p:nvPr/>
          </p:nvSpPr>
          <p:spPr>
            <a:xfrm>
              <a:off x="5440453" y="1899934"/>
              <a:ext cx="272093" cy="22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16392" fill="norm" stroke="1" extrusionOk="0">
                  <a:moveTo>
                    <a:pt x="20841" y="621"/>
                  </a:moveTo>
                  <a:cubicBezTo>
                    <a:pt x="14091" y="-2465"/>
                    <a:pt x="7003" y="6792"/>
                    <a:pt x="253" y="9878"/>
                  </a:cubicBezTo>
                  <a:cubicBezTo>
                    <a:pt x="-84" y="9878"/>
                    <a:pt x="-84" y="16049"/>
                    <a:pt x="253" y="16049"/>
                  </a:cubicBezTo>
                  <a:cubicBezTo>
                    <a:pt x="7003" y="16049"/>
                    <a:pt x="14429" y="19135"/>
                    <a:pt x="21179" y="6792"/>
                  </a:cubicBezTo>
                  <a:cubicBezTo>
                    <a:pt x="21516" y="6792"/>
                    <a:pt x="21516" y="621"/>
                    <a:pt x="20841" y="62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7" name="Freeform 85"/>
            <p:cNvSpPr/>
            <p:nvPr/>
          </p:nvSpPr>
          <p:spPr>
            <a:xfrm>
              <a:off x="5435694" y="1813942"/>
              <a:ext cx="279170" cy="27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19671" fill="norm" stroke="1" extrusionOk="0">
                  <a:moveTo>
                    <a:pt x="20536" y="0"/>
                  </a:moveTo>
                  <a:cubicBezTo>
                    <a:pt x="13663" y="9257"/>
                    <a:pt x="7118" y="15429"/>
                    <a:pt x="245" y="12343"/>
                  </a:cubicBezTo>
                  <a:cubicBezTo>
                    <a:pt x="-82" y="12343"/>
                    <a:pt x="-82" y="18514"/>
                    <a:pt x="245" y="18514"/>
                  </a:cubicBezTo>
                  <a:cubicBezTo>
                    <a:pt x="7118" y="21600"/>
                    <a:pt x="13991" y="18514"/>
                    <a:pt x="20863" y="9257"/>
                  </a:cubicBezTo>
                  <a:cubicBezTo>
                    <a:pt x="21518" y="6171"/>
                    <a:pt x="21191" y="0"/>
                    <a:pt x="2053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8" name="Freeform 86"/>
            <p:cNvSpPr/>
            <p:nvPr/>
          </p:nvSpPr>
          <p:spPr>
            <a:xfrm>
              <a:off x="5449470" y="1710755"/>
              <a:ext cx="280534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600" fill="norm" stroke="1" extrusionOk="0">
                  <a:moveTo>
                    <a:pt x="20781" y="0"/>
                  </a:moveTo>
                  <a:cubicBezTo>
                    <a:pt x="13909" y="0"/>
                    <a:pt x="7036" y="7200"/>
                    <a:pt x="491" y="14400"/>
                  </a:cubicBezTo>
                  <a:cubicBezTo>
                    <a:pt x="-164" y="14400"/>
                    <a:pt x="-164" y="21600"/>
                    <a:pt x="491" y="21600"/>
                  </a:cubicBezTo>
                  <a:cubicBezTo>
                    <a:pt x="7363" y="18000"/>
                    <a:pt x="14236" y="18000"/>
                    <a:pt x="21109" y="7200"/>
                  </a:cubicBezTo>
                  <a:cubicBezTo>
                    <a:pt x="21436" y="7200"/>
                    <a:pt x="21436" y="0"/>
                    <a:pt x="20781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9" name="Freeform 87"/>
            <p:cNvSpPr/>
            <p:nvPr/>
          </p:nvSpPr>
          <p:spPr>
            <a:xfrm>
              <a:off x="5440454" y="1602805"/>
              <a:ext cx="289553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fill="norm" stroke="1" extrusionOk="0">
                  <a:moveTo>
                    <a:pt x="20886" y="0"/>
                  </a:moveTo>
                  <a:cubicBezTo>
                    <a:pt x="14215" y="3600"/>
                    <a:pt x="7227" y="10800"/>
                    <a:pt x="239" y="14400"/>
                  </a:cubicBezTo>
                  <a:cubicBezTo>
                    <a:pt x="-79" y="14400"/>
                    <a:pt x="-79" y="21600"/>
                    <a:pt x="239" y="21600"/>
                  </a:cubicBezTo>
                  <a:cubicBezTo>
                    <a:pt x="7227" y="21600"/>
                    <a:pt x="14215" y="21600"/>
                    <a:pt x="21203" y="10800"/>
                  </a:cubicBezTo>
                  <a:cubicBezTo>
                    <a:pt x="21521" y="10800"/>
                    <a:pt x="21521" y="0"/>
                    <a:pt x="2088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Freeform 88"/>
            <p:cNvSpPr/>
            <p:nvPr/>
          </p:nvSpPr>
          <p:spPr>
            <a:xfrm>
              <a:off x="5432002" y="1503294"/>
              <a:ext cx="301581" cy="31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19326" fill="norm" stroke="1" extrusionOk="0">
                  <a:moveTo>
                    <a:pt x="21144" y="426"/>
                  </a:moveTo>
                  <a:cubicBezTo>
                    <a:pt x="14147" y="-2274"/>
                    <a:pt x="7149" y="8526"/>
                    <a:pt x="456" y="13926"/>
                  </a:cubicBezTo>
                  <a:cubicBezTo>
                    <a:pt x="-152" y="13926"/>
                    <a:pt x="-152" y="19326"/>
                    <a:pt x="456" y="19326"/>
                  </a:cubicBezTo>
                  <a:cubicBezTo>
                    <a:pt x="7149" y="16626"/>
                    <a:pt x="14451" y="16626"/>
                    <a:pt x="21144" y="5826"/>
                  </a:cubicBezTo>
                  <a:cubicBezTo>
                    <a:pt x="21448" y="5826"/>
                    <a:pt x="21448" y="426"/>
                    <a:pt x="21144" y="42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Freeform 89"/>
            <p:cNvSpPr/>
            <p:nvPr/>
          </p:nvSpPr>
          <p:spPr>
            <a:xfrm>
              <a:off x="5422991" y="1378967"/>
              <a:ext cx="288880" cy="1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17670" fill="norm" stroke="1" extrusionOk="0">
                  <a:moveTo>
                    <a:pt x="20886" y="0"/>
                  </a:moveTo>
                  <a:cubicBezTo>
                    <a:pt x="14215" y="0"/>
                    <a:pt x="7227" y="4320"/>
                    <a:pt x="239" y="0"/>
                  </a:cubicBezTo>
                  <a:cubicBezTo>
                    <a:pt x="-79" y="0"/>
                    <a:pt x="-79" y="8640"/>
                    <a:pt x="239" y="8640"/>
                  </a:cubicBezTo>
                  <a:cubicBezTo>
                    <a:pt x="7227" y="17280"/>
                    <a:pt x="14215" y="21600"/>
                    <a:pt x="20886" y="12960"/>
                  </a:cubicBezTo>
                  <a:cubicBezTo>
                    <a:pt x="21521" y="12960"/>
                    <a:pt x="21521" y="0"/>
                    <a:pt x="2088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Freeform 90"/>
            <p:cNvSpPr/>
            <p:nvPr/>
          </p:nvSpPr>
          <p:spPr>
            <a:xfrm>
              <a:off x="5392829" y="1265726"/>
              <a:ext cx="739730" cy="31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17700" fill="norm" stroke="1" extrusionOk="0">
                  <a:moveTo>
                    <a:pt x="21319" y="8100"/>
                  </a:moveTo>
                  <a:cubicBezTo>
                    <a:pt x="17823" y="900"/>
                    <a:pt x="14452" y="-1500"/>
                    <a:pt x="11081" y="900"/>
                  </a:cubicBezTo>
                  <a:cubicBezTo>
                    <a:pt x="7460" y="900"/>
                    <a:pt x="3715" y="15300"/>
                    <a:pt x="94" y="3300"/>
                  </a:cubicBezTo>
                  <a:cubicBezTo>
                    <a:pt x="-31" y="3300"/>
                    <a:pt x="-31" y="8100"/>
                    <a:pt x="94" y="8100"/>
                  </a:cubicBezTo>
                  <a:cubicBezTo>
                    <a:pt x="3340" y="20100"/>
                    <a:pt x="6711" y="10500"/>
                    <a:pt x="10082" y="8100"/>
                  </a:cubicBezTo>
                  <a:cubicBezTo>
                    <a:pt x="13828" y="8100"/>
                    <a:pt x="17574" y="12900"/>
                    <a:pt x="21319" y="17700"/>
                  </a:cubicBezTo>
                  <a:cubicBezTo>
                    <a:pt x="21569" y="17700"/>
                    <a:pt x="21569" y="8100"/>
                    <a:pt x="21319" y="81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Freeform 91"/>
            <p:cNvSpPr/>
            <p:nvPr/>
          </p:nvSpPr>
          <p:spPr>
            <a:xfrm>
              <a:off x="5792740" y="1342319"/>
              <a:ext cx="308164" cy="3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18077" fill="norm" stroke="1" extrusionOk="0">
                  <a:moveTo>
                    <a:pt x="20835" y="1277"/>
                  </a:moveTo>
                  <a:cubicBezTo>
                    <a:pt x="14030" y="-3523"/>
                    <a:pt x="6928" y="6077"/>
                    <a:pt x="123" y="15677"/>
                  </a:cubicBezTo>
                  <a:cubicBezTo>
                    <a:pt x="-173" y="15677"/>
                    <a:pt x="123" y="18077"/>
                    <a:pt x="419" y="18077"/>
                  </a:cubicBezTo>
                  <a:cubicBezTo>
                    <a:pt x="7224" y="13277"/>
                    <a:pt x="14030" y="15677"/>
                    <a:pt x="20835" y="6077"/>
                  </a:cubicBezTo>
                  <a:cubicBezTo>
                    <a:pt x="21427" y="6077"/>
                    <a:pt x="21131" y="1277"/>
                    <a:pt x="20835" y="127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Freeform 92"/>
            <p:cNvSpPr/>
            <p:nvPr/>
          </p:nvSpPr>
          <p:spPr>
            <a:xfrm>
              <a:off x="5400766" y="1145605"/>
              <a:ext cx="636543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fill="norm" stroke="1" extrusionOk="0">
                  <a:moveTo>
                    <a:pt x="21274" y="10800"/>
                  </a:moveTo>
                  <a:cubicBezTo>
                    <a:pt x="14171" y="3600"/>
                    <a:pt x="7212" y="3600"/>
                    <a:pt x="109" y="0"/>
                  </a:cubicBezTo>
                  <a:cubicBezTo>
                    <a:pt x="-36" y="0"/>
                    <a:pt x="-36" y="7200"/>
                    <a:pt x="109" y="7200"/>
                  </a:cubicBezTo>
                  <a:cubicBezTo>
                    <a:pt x="7212" y="14400"/>
                    <a:pt x="14171" y="21600"/>
                    <a:pt x="21274" y="21600"/>
                  </a:cubicBezTo>
                  <a:cubicBezTo>
                    <a:pt x="21564" y="21600"/>
                    <a:pt x="21564" y="10800"/>
                    <a:pt x="21274" y="108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Freeform 93"/>
            <p:cNvSpPr/>
            <p:nvPr/>
          </p:nvSpPr>
          <p:spPr>
            <a:xfrm>
              <a:off x="5307104" y="1029717"/>
              <a:ext cx="767287" cy="28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17675" fill="norm" stroke="1" extrusionOk="0">
                  <a:moveTo>
                    <a:pt x="21210" y="0"/>
                  </a:moveTo>
                  <a:cubicBezTo>
                    <a:pt x="14130" y="5400"/>
                    <a:pt x="7170" y="8100"/>
                    <a:pt x="90" y="2700"/>
                  </a:cubicBezTo>
                  <a:cubicBezTo>
                    <a:pt x="-30" y="2700"/>
                    <a:pt x="-30" y="8100"/>
                    <a:pt x="90" y="8100"/>
                  </a:cubicBezTo>
                  <a:cubicBezTo>
                    <a:pt x="7170" y="18900"/>
                    <a:pt x="14250" y="21600"/>
                    <a:pt x="21210" y="10800"/>
                  </a:cubicBezTo>
                  <a:cubicBezTo>
                    <a:pt x="21450" y="10800"/>
                    <a:pt x="21570" y="0"/>
                    <a:pt x="21210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6" name="Freeform 94"/>
            <p:cNvSpPr/>
            <p:nvPr/>
          </p:nvSpPr>
          <p:spPr>
            <a:xfrm>
              <a:off x="5346277" y="930354"/>
              <a:ext cx="675728" cy="26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15004" fill="norm" stroke="1" extrusionOk="0">
                  <a:moveTo>
                    <a:pt x="21124" y="4732"/>
                  </a:moveTo>
                  <a:cubicBezTo>
                    <a:pt x="14196" y="-4868"/>
                    <a:pt x="7132" y="2332"/>
                    <a:pt x="204" y="7132"/>
                  </a:cubicBezTo>
                  <a:cubicBezTo>
                    <a:pt x="-68" y="7132"/>
                    <a:pt x="-68" y="11932"/>
                    <a:pt x="204" y="11932"/>
                  </a:cubicBezTo>
                  <a:cubicBezTo>
                    <a:pt x="7132" y="11932"/>
                    <a:pt x="14196" y="16732"/>
                    <a:pt x="21124" y="14332"/>
                  </a:cubicBezTo>
                  <a:cubicBezTo>
                    <a:pt x="21532" y="14332"/>
                    <a:pt x="21396" y="4732"/>
                    <a:pt x="21124" y="473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Freeform 95"/>
            <p:cNvSpPr/>
            <p:nvPr/>
          </p:nvSpPr>
          <p:spPr>
            <a:xfrm>
              <a:off x="3591015" y="1929169"/>
              <a:ext cx="370919" cy="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13463" fill="norm" stroke="1" extrusionOk="0">
                  <a:moveTo>
                    <a:pt x="21290" y="3600"/>
                  </a:moveTo>
                  <a:cubicBezTo>
                    <a:pt x="18559" y="-4500"/>
                    <a:pt x="15083" y="3600"/>
                    <a:pt x="12104" y="3600"/>
                  </a:cubicBezTo>
                  <a:cubicBezTo>
                    <a:pt x="8131" y="3600"/>
                    <a:pt x="4159" y="3600"/>
                    <a:pt x="186" y="6300"/>
                  </a:cubicBezTo>
                  <a:cubicBezTo>
                    <a:pt x="-62" y="6300"/>
                    <a:pt x="-62" y="11700"/>
                    <a:pt x="186" y="11700"/>
                  </a:cubicBezTo>
                  <a:cubicBezTo>
                    <a:pt x="4159" y="11700"/>
                    <a:pt x="8131" y="11700"/>
                    <a:pt x="12104" y="11700"/>
                  </a:cubicBezTo>
                  <a:cubicBezTo>
                    <a:pt x="15083" y="11700"/>
                    <a:pt x="18559" y="17100"/>
                    <a:pt x="21290" y="9000"/>
                  </a:cubicBezTo>
                  <a:cubicBezTo>
                    <a:pt x="21538" y="9000"/>
                    <a:pt x="21538" y="3600"/>
                    <a:pt x="21290" y="36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" name="Freeform 96"/>
            <p:cNvSpPr/>
            <p:nvPr/>
          </p:nvSpPr>
          <p:spPr>
            <a:xfrm>
              <a:off x="3608475" y="1869378"/>
              <a:ext cx="347629" cy="2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16600" fill="norm" stroke="1" extrusionOk="0">
                  <a:moveTo>
                    <a:pt x="21007" y="7872"/>
                  </a:moveTo>
                  <a:cubicBezTo>
                    <a:pt x="14158" y="5472"/>
                    <a:pt x="7310" y="5472"/>
                    <a:pt x="197" y="672"/>
                  </a:cubicBezTo>
                  <a:cubicBezTo>
                    <a:pt x="-66" y="-1728"/>
                    <a:pt x="-66" y="3072"/>
                    <a:pt x="197" y="3072"/>
                  </a:cubicBezTo>
                  <a:cubicBezTo>
                    <a:pt x="7046" y="12672"/>
                    <a:pt x="14158" y="19872"/>
                    <a:pt x="21007" y="15072"/>
                  </a:cubicBezTo>
                  <a:cubicBezTo>
                    <a:pt x="21534" y="12672"/>
                    <a:pt x="21534" y="7872"/>
                    <a:pt x="21007" y="787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Freeform 97"/>
            <p:cNvSpPr/>
            <p:nvPr/>
          </p:nvSpPr>
          <p:spPr>
            <a:xfrm>
              <a:off x="3595264" y="1775842"/>
              <a:ext cx="343371" cy="2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18900" fill="norm" stroke="1" extrusionOk="0">
                  <a:moveTo>
                    <a:pt x="20934" y="0"/>
                  </a:moveTo>
                  <a:cubicBezTo>
                    <a:pt x="14000" y="7200"/>
                    <a:pt x="7334" y="10800"/>
                    <a:pt x="400" y="3600"/>
                  </a:cubicBezTo>
                  <a:cubicBezTo>
                    <a:pt x="-133" y="3600"/>
                    <a:pt x="-133" y="10800"/>
                    <a:pt x="400" y="10800"/>
                  </a:cubicBezTo>
                  <a:cubicBezTo>
                    <a:pt x="7067" y="21600"/>
                    <a:pt x="14000" y="21600"/>
                    <a:pt x="20934" y="10800"/>
                  </a:cubicBezTo>
                  <a:cubicBezTo>
                    <a:pt x="21467" y="10800"/>
                    <a:pt x="21467" y="0"/>
                    <a:pt x="2093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Freeform 98"/>
            <p:cNvSpPr/>
            <p:nvPr/>
          </p:nvSpPr>
          <p:spPr>
            <a:xfrm>
              <a:off x="3624353" y="1698055"/>
              <a:ext cx="312801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600" fill="norm" stroke="1" extrusionOk="0">
                  <a:moveTo>
                    <a:pt x="20943" y="0"/>
                  </a:moveTo>
                  <a:cubicBezTo>
                    <a:pt x="13938" y="3600"/>
                    <a:pt x="7224" y="10800"/>
                    <a:pt x="219" y="14400"/>
                  </a:cubicBezTo>
                  <a:cubicBezTo>
                    <a:pt x="-73" y="14400"/>
                    <a:pt x="-73" y="21600"/>
                    <a:pt x="219" y="21600"/>
                  </a:cubicBezTo>
                  <a:cubicBezTo>
                    <a:pt x="7224" y="21600"/>
                    <a:pt x="14230" y="21600"/>
                    <a:pt x="20943" y="7200"/>
                  </a:cubicBezTo>
                  <a:cubicBezTo>
                    <a:pt x="21527" y="7200"/>
                    <a:pt x="21235" y="0"/>
                    <a:pt x="2094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1" name="Freeform 99"/>
            <p:cNvSpPr/>
            <p:nvPr/>
          </p:nvSpPr>
          <p:spPr>
            <a:xfrm>
              <a:off x="3624354" y="1612330"/>
              <a:ext cx="289953" cy="1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fill="norm" stroke="1" extrusionOk="0">
                  <a:moveTo>
                    <a:pt x="21203" y="0"/>
                  </a:moveTo>
                  <a:cubicBezTo>
                    <a:pt x="14215" y="0"/>
                    <a:pt x="7227" y="5400"/>
                    <a:pt x="239" y="10800"/>
                  </a:cubicBezTo>
                  <a:cubicBezTo>
                    <a:pt x="-79" y="10800"/>
                    <a:pt x="-79" y="21600"/>
                    <a:pt x="239" y="21600"/>
                  </a:cubicBezTo>
                  <a:cubicBezTo>
                    <a:pt x="7227" y="21600"/>
                    <a:pt x="14215" y="21600"/>
                    <a:pt x="21203" y="16200"/>
                  </a:cubicBezTo>
                  <a:cubicBezTo>
                    <a:pt x="21521" y="16200"/>
                    <a:pt x="21521" y="0"/>
                    <a:pt x="2120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" name="Freeform 100"/>
            <p:cNvSpPr/>
            <p:nvPr/>
          </p:nvSpPr>
          <p:spPr>
            <a:xfrm>
              <a:off x="3613098" y="1537912"/>
              <a:ext cx="273249" cy="3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17219" fill="norm" stroke="1" extrusionOk="0">
                  <a:moveTo>
                    <a:pt x="20740" y="490"/>
                  </a:moveTo>
                  <a:cubicBezTo>
                    <a:pt x="13762" y="7690"/>
                    <a:pt x="7448" y="10090"/>
                    <a:pt x="470" y="7690"/>
                  </a:cubicBezTo>
                  <a:cubicBezTo>
                    <a:pt x="137" y="7690"/>
                    <a:pt x="-195" y="12490"/>
                    <a:pt x="137" y="12490"/>
                  </a:cubicBezTo>
                  <a:cubicBezTo>
                    <a:pt x="6783" y="19690"/>
                    <a:pt x="14427" y="19690"/>
                    <a:pt x="20740" y="5290"/>
                  </a:cubicBezTo>
                  <a:cubicBezTo>
                    <a:pt x="21405" y="5290"/>
                    <a:pt x="21073" y="-1910"/>
                    <a:pt x="20740" y="49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" name="Freeform 101"/>
            <p:cNvSpPr/>
            <p:nvPr/>
          </p:nvSpPr>
          <p:spPr>
            <a:xfrm>
              <a:off x="3586254" y="1456755"/>
              <a:ext cx="288511" cy="2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19627" fill="norm" stroke="1" extrusionOk="0">
                  <a:moveTo>
                    <a:pt x="20886" y="0"/>
                  </a:moveTo>
                  <a:cubicBezTo>
                    <a:pt x="14215" y="3086"/>
                    <a:pt x="7227" y="9257"/>
                    <a:pt x="239" y="15429"/>
                  </a:cubicBezTo>
                  <a:cubicBezTo>
                    <a:pt x="-79" y="15429"/>
                    <a:pt x="-79" y="18514"/>
                    <a:pt x="239" y="18514"/>
                  </a:cubicBezTo>
                  <a:cubicBezTo>
                    <a:pt x="7227" y="21600"/>
                    <a:pt x="14215" y="18514"/>
                    <a:pt x="21203" y="6171"/>
                  </a:cubicBezTo>
                  <a:cubicBezTo>
                    <a:pt x="21521" y="6171"/>
                    <a:pt x="21203" y="0"/>
                    <a:pt x="2088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" name="Freeform 102"/>
            <p:cNvSpPr/>
            <p:nvPr/>
          </p:nvSpPr>
          <p:spPr>
            <a:xfrm>
              <a:off x="3586253" y="1374205"/>
              <a:ext cx="272093" cy="3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fill="norm" stroke="1" extrusionOk="0">
                  <a:moveTo>
                    <a:pt x="20841" y="0"/>
                  </a:moveTo>
                  <a:cubicBezTo>
                    <a:pt x="14091" y="2700"/>
                    <a:pt x="7003" y="10800"/>
                    <a:pt x="253" y="18900"/>
                  </a:cubicBezTo>
                  <a:cubicBezTo>
                    <a:pt x="-84" y="18900"/>
                    <a:pt x="-84" y="21600"/>
                    <a:pt x="253" y="21600"/>
                  </a:cubicBezTo>
                  <a:cubicBezTo>
                    <a:pt x="7003" y="18900"/>
                    <a:pt x="14429" y="16200"/>
                    <a:pt x="21179" y="8100"/>
                  </a:cubicBezTo>
                  <a:cubicBezTo>
                    <a:pt x="21516" y="8100"/>
                    <a:pt x="21516" y="0"/>
                    <a:pt x="20841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" name="Freeform 103"/>
            <p:cNvSpPr/>
            <p:nvPr/>
          </p:nvSpPr>
          <p:spPr>
            <a:xfrm>
              <a:off x="3573552" y="1305942"/>
              <a:ext cx="295343" cy="33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fill="norm" stroke="1" extrusionOk="0">
                  <a:moveTo>
                    <a:pt x="20906" y="0"/>
                  </a:moveTo>
                  <a:cubicBezTo>
                    <a:pt x="14117" y="5400"/>
                    <a:pt x="7329" y="13500"/>
                    <a:pt x="232" y="16200"/>
                  </a:cubicBezTo>
                  <a:cubicBezTo>
                    <a:pt x="-77" y="16200"/>
                    <a:pt x="-77" y="21600"/>
                    <a:pt x="232" y="21600"/>
                  </a:cubicBezTo>
                  <a:cubicBezTo>
                    <a:pt x="7329" y="21600"/>
                    <a:pt x="14117" y="18900"/>
                    <a:pt x="20906" y="8100"/>
                  </a:cubicBezTo>
                  <a:cubicBezTo>
                    <a:pt x="21523" y="5400"/>
                    <a:pt x="21214" y="0"/>
                    <a:pt x="2090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6" name="Freeform 104"/>
            <p:cNvSpPr/>
            <p:nvPr/>
          </p:nvSpPr>
          <p:spPr>
            <a:xfrm>
              <a:off x="3586252" y="1228155"/>
              <a:ext cx="284122" cy="3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600" fill="norm" stroke="1" extrusionOk="0">
                  <a:moveTo>
                    <a:pt x="20874" y="0"/>
                  </a:moveTo>
                  <a:cubicBezTo>
                    <a:pt x="14104" y="4800"/>
                    <a:pt x="7012" y="9600"/>
                    <a:pt x="241" y="16800"/>
                  </a:cubicBezTo>
                  <a:cubicBezTo>
                    <a:pt x="-81" y="16800"/>
                    <a:pt x="-81" y="21600"/>
                    <a:pt x="241" y="21600"/>
                  </a:cubicBezTo>
                  <a:cubicBezTo>
                    <a:pt x="7012" y="21600"/>
                    <a:pt x="14426" y="16800"/>
                    <a:pt x="20874" y="7200"/>
                  </a:cubicBezTo>
                  <a:cubicBezTo>
                    <a:pt x="21519" y="4800"/>
                    <a:pt x="21519" y="0"/>
                    <a:pt x="2087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7" name="Freeform 105"/>
            <p:cNvSpPr/>
            <p:nvPr/>
          </p:nvSpPr>
          <p:spPr>
            <a:xfrm>
              <a:off x="3592325" y="1140842"/>
              <a:ext cx="283485" cy="39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fill="norm" stroke="1" extrusionOk="0">
                  <a:moveTo>
                    <a:pt x="20776" y="0"/>
                  </a:moveTo>
                  <a:cubicBezTo>
                    <a:pt x="14006" y="2400"/>
                    <a:pt x="6914" y="7200"/>
                    <a:pt x="143" y="16800"/>
                  </a:cubicBezTo>
                  <a:cubicBezTo>
                    <a:pt x="-179" y="16800"/>
                    <a:pt x="143" y="21600"/>
                    <a:pt x="143" y="21600"/>
                  </a:cubicBezTo>
                  <a:cubicBezTo>
                    <a:pt x="6914" y="19200"/>
                    <a:pt x="14328" y="14400"/>
                    <a:pt x="21099" y="7200"/>
                  </a:cubicBezTo>
                  <a:cubicBezTo>
                    <a:pt x="21421" y="7200"/>
                    <a:pt x="21421" y="0"/>
                    <a:pt x="2077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" name="Freeform 106"/>
            <p:cNvSpPr/>
            <p:nvPr/>
          </p:nvSpPr>
          <p:spPr>
            <a:xfrm>
              <a:off x="3602643" y="1077342"/>
              <a:ext cx="267734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fill="norm" stroke="1" extrusionOk="0">
                  <a:moveTo>
                    <a:pt x="20914" y="0"/>
                  </a:moveTo>
                  <a:cubicBezTo>
                    <a:pt x="14057" y="0"/>
                    <a:pt x="7200" y="7200"/>
                    <a:pt x="343" y="3600"/>
                  </a:cubicBezTo>
                  <a:cubicBezTo>
                    <a:pt x="0" y="3600"/>
                    <a:pt x="0" y="7200"/>
                    <a:pt x="0" y="10800"/>
                  </a:cubicBezTo>
                  <a:cubicBezTo>
                    <a:pt x="343" y="18000"/>
                    <a:pt x="343" y="18000"/>
                    <a:pt x="1029" y="21600"/>
                  </a:cubicBezTo>
                  <a:cubicBezTo>
                    <a:pt x="1371" y="21600"/>
                    <a:pt x="1714" y="18000"/>
                    <a:pt x="1371" y="18000"/>
                  </a:cubicBezTo>
                  <a:cubicBezTo>
                    <a:pt x="2057" y="21600"/>
                    <a:pt x="5829" y="14400"/>
                    <a:pt x="6857" y="14400"/>
                  </a:cubicBezTo>
                  <a:cubicBezTo>
                    <a:pt x="8229" y="14400"/>
                    <a:pt x="9943" y="14400"/>
                    <a:pt x="11314" y="14400"/>
                  </a:cubicBezTo>
                  <a:cubicBezTo>
                    <a:pt x="14743" y="14400"/>
                    <a:pt x="17829" y="14400"/>
                    <a:pt x="20914" y="10800"/>
                  </a:cubicBezTo>
                  <a:cubicBezTo>
                    <a:pt x="21600" y="7200"/>
                    <a:pt x="21600" y="0"/>
                    <a:pt x="2091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" name="Freeform 107"/>
            <p:cNvSpPr/>
            <p:nvPr/>
          </p:nvSpPr>
          <p:spPr>
            <a:xfrm>
              <a:off x="3606268" y="988677"/>
              <a:ext cx="281569" cy="31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17867" fill="norm" stroke="1" extrusionOk="0">
                  <a:moveTo>
                    <a:pt x="20682" y="3467"/>
                  </a:moveTo>
                  <a:cubicBezTo>
                    <a:pt x="13912" y="-3733"/>
                    <a:pt x="6820" y="1067"/>
                    <a:pt x="372" y="10667"/>
                  </a:cubicBezTo>
                  <a:cubicBezTo>
                    <a:pt x="-273" y="10667"/>
                    <a:pt x="49" y="17867"/>
                    <a:pt x="372" y="17867"/>
                  </a:cubicBezTo>
                  <a:cubicBezTo>
                    <a:pt x="7142" y="10667"/>
                    <a:pt x="13912" y="10667"/>
                    <a:pt x="20682" y="10667"/>
                  </a:cubicBezTo>
                  <a:cubicBezTo>
                    <a:pt x="21327" y="10667"/>
                    <a:pt x="21327" y="3467"/>
                    <a:pt x="20682" y="346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0" name="Freeform 108"/>
            <p:cNvSpPr/>
            <p:nvPr/>
          </p:nvSpPr>
          <p:spPr>
            <a:xfrm>
              <a:off x="2268629" y="633327"/>
              <a:ext cx="505349" cy="3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11911" fill="norm" stroke="1" extrusionOk="0">
                  <a:moveTo>
                    <a:pt x="21010" y="2992"/>
                  </a:moveTo>
                  <a:cubicBezTo>
                    <a:pt x="14113" y="-6977"/>
                    <a:pt x="7216" y="11300"/>
                    <a:pt x="137" y="9638"/>
                  </a:cubicBezTo>
                  <a:cubicBezTo>
                    <a:pt x="-45" y="9638"/>
                    <a:pt x="-45" y="11300"/>
                    <a:pt x="137" y="11300"/>
                  </a:cubicBezTo>
                  <a:cubicBezTo>
                    <a:pt x="7216" y="14623"/>
                    <a:pt x="14113" y="2992"/>
                    <a:pt x="21010" y="9638"/>
                  </a:cubicBezTo>
                  <a:cubicBezTo>
                    <a:pt x="21373" y="9638"/>
                    <a:pt x="21555" y="4654"/>
                    <a:pt x="21010" y="299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" name="Freeform 109"/>
            <p:cNvSpPr/>
            <p:nvPr/>
          </p:nvSpPr>
          <p:spPr>
            <a:xfrm>
              <a:off x="2281330" y="706196"/>
              <a:ext cx="512714" cy="29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16914" fill="norm" stroke="1" extrusionOk="0">
                  <a:moveTo>
                    <a:pt x="21195" y="2514"/>
                  </a:moveTo>
                  <a:cubicBezTo>
                    <a:pt x="14355" y="-4686"/>
                    <a:pt x="7155" y="4914"/>
                    <a:pt x="135" y="14514"/>
                  </a:cubicBezTo>
                  <a:cubicBezTo>
                    <a:pt x="-45" y="14514"/>
                    <a:pt x="-45" y="16914"/>
                    <a:pt x="135" y="16914"/>
                  </a:cubicBezTo>
                  <a:cubicBezTo>
                    <a:pt x="7155" y="9714"/>
                    <a:pt x="14175" y="12114"/>
                    <a:pt x="21195" y="9714"/>
                  </a:cubicBezTo>
                  <a:cubicBezTo>
                    <a:pt x="21555" y="9714"/>
                    <a:pt x="21555" y="2514"/>
                    <a:pt x="21195" y="2514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" name="Freeform 110"/>
            <p:cNvSpPr/>
            <p:nvPr/>
          </p:nvSpPr>
          <p:spPr>
            <a:xfrm>
              <a:off x="2281328" y="783655"/>
              <a:ext cx="503195" cy="27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19725" fill="norm" stroke="1" extrusionOk="0">
                  <a:moveTo>
                    <a:pt x="21188" y="0"/>
                  </a:moveTo>
                  <a:cubicBezTo>
                    <a:pt x="14049" y="0"/>
                    <a:pt x="7093" y="6171"/>
                    <a:pt x="137" y="15429"/>
                  </a:cubicBezTo>
                  <a:cubicBezTo>
                    <a:pt x="-46" y="15429"/>
                    <a:pt x="-46" y="18514"/>
                    <a:pt x="137" y="18514"/>
                  </a:cubicBezTo>
                  <a:cubicBezTo>
                    <a:pt x="7093" y="21600"/>
                    <a:pt x="14232" y="18514"/>
                    <a:pt x="21188" y="12343"/>
                  </a:cubicBezTo>
                  <a:cubicBezTo>
                    <a:pt x="21554" y="9257"/>
                    <a:pt x="21554" y="0"/>
                    <a:pt x="21188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3" name="Freeform 111"/>
            <p:cNvSpPr/>
            <p:nvPr/>
          </p:nvSpPr>
          <p:spPr>
            <a:xfrm>
              <a:off x="2281328" y="866373"/>
              <a:ext cx="374606" cy="20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14641" fill="norm" stroke="1" extrusionOk="0">
                  <a:moveTo>
                    <a:pt x="21048" y="2640"/>
                  </a:moveTo>
                  <a:cubicBezTo>
                    <a:pt x="14175" y="-3531"/>
                    <a:pt x="7057" y="2640"/>
                    <a:pt x="184" y="5726"/>
                  </a:cubicBezTo>
                  <a:cubicBezTo>
                    <a:pt x="-61" y="5726"/>
                    <a:pt x="-61" y="11898"/>
                    <a:pt x="184" y="11898"/>
                  </a:cubicBezTo>
                  <a:cubicBezTo>
                    <a:pt x="7057" y="11898"/>
                    <a:pt x="14175" y="18069"/>
                    <a:pt x="21048" y="11898"/>
                  </a:cubicBezTo>
                  <a:cubicBezTo>
                    <a:pt x="21539" y="11898"/>
                    <a:pt x="21539" y="2640"/>
                    <a:pt x="21048" y="264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" name="Freeform 112"/>
            <p:cNvSpPr/>
            <p:nvPr/>
          </p:nvSpPr>
          <p:spPr>
            <a:xfrm>
              <a:off x="2286089" y="978314"/>
              <a:ext cx="383621" cy="28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15942" fill="norm" stroke="1" extrusionOk="0">
                  <a:moveTo>
                    <a:pt x="21300" y="6942"/>
                  </a:moveTo>
                  <a:cubicBezTo>
                    <a:pt x="19140" y="-5058"/>
                    <a:pt x="15060" y="2142"/>
                    <a:pt x="12660" y="2142"/>
                  </a:cubicBezTo>
                  <a:cubicBezTo>
                    <a:pt x="8580" y="2142"/>
                    <a:pt x="4500" y="2142"/>
                    <a:pt x="180" y="2142"/>
                  </a:cubicBezTo>
                  <a:cubicBezTo>
                    <a:pt x="-60" y="2142"/>
                    <a:pt x="-60" y="6942"/>
                    <a:pt x="180" y="6942"/>
                  </a:cubicBezTo>
                  <a:cubicBezTo>
                    <a:pt x="3540" y="6942"/>
                    <a:pt x="7140" y="9342"/>
                    <a:pt x="10500" y="9342"/>
                  </a:cubicBezTo>
                  <a:cubicBezTo>
                    <a:pt x="11940" y="9342"/>
                    <a:pt x="13620" y="9342"/>
                    <a:pt x="15060" y="11742"/>
                  </a:cubicBezTo>
                  <a:cubicBezTo>
                    <a:pt x="15780" y="11742"/>
                    <a:pt x="19380" y="6942"/>
                    <a:pt x="20580" y="6942"/>
                  </a:cubicBezTo>
                  <a:cubicBezTo>
                    <a:pt x="20580" y="9342"/>
                    <a:pt x="20340" y="9342"/>
                    <a:pt x="20580" y="11742"/>
                  </a:cubicBezTo>
                  <a:cubicBezTo>
                    <a:pt x="20580" y="14142"/>
                    <a:pt x="20580" y="14142"/>
                    <a:pt x="20580" y="14142"/>
                  </a:cubicBezTo>
                  <a:cubicBezTo>
                    <a:pt x="20820" y="16542"/>
                    <a:pt x="20820" y="16542"/>
                    <a:pt x="21060" y="14142"/>
                  </a:cubicBezTo>
                  <a:cubicBezTo>
                    <a:pt x="21060" y="14142"/>
                    <a:pt x="21300" y="14142"/>
                    <a:pt x="21300" y="14142"/>
                  </a:cubicBezTo>
                  <a:cubicBezTo>
                    <a:pt x="21540" y="11742"/>
                    <a:pt x="21540" y="9342"/>
                    <a:pt x="21300" y="694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Freeform 113"/>
            <p:cNvSpPr/>
            <p:nvPr/>
          </p:nvSpPr>
          <p:spPr>
            <a:xfrm>
              <a:off x="2303550" y="1064642"/>
              <a:ext cx="377791" cy="2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153" fill="norm" stroke="1" extrusionOk="0">
                  <a:moveTo>
                    <a:pt x="21054" y="0"/>
                  </a:moveTo>
                  <a:cubicBezTo>
                    <a:pt x="14015" y="0"/>
                    <a:pt x="7220" y="7200"/>
                    <a:pt x="182" y="10800"/>
                  </a:cubicBezTo>
                  <a:cubicBezTo>
                    <a:pt x="-61" y="10800"/>
                    <a:pt x="-61" y="18000"/>
                    <a:pt x="182" y="18000"/>
                  </a:cubicBezTo>
                  <a:cubicBezTo>
                    <a:pt x="6977" y="21600"/>
                    <a:pt x="14258" y="21600"/>
                    <a:pt x="21054" y="10800"/>
                  </a:cubicBezTo>
                  <a:cubicBezTo>
                    <a:pt x="21539" y="10800"/>
                    <a:pt x="21539" y="0"/>
                    <a:pt x="2105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6" name="Freeform 114"/>
            <p:cNvSpPr/>
            <p:nvPr/>
          </p:nvSpPr>
          <p:spPr>
            <a:xfrm>
              <a:off x="2268628" y="1131735"/>
              <a:ext cx="387307" cy="23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18725" fill="norm" stroke="1" extrusionOk="0">
                  <a:moveTo>
                    <a:pt x="21066" y="725"/>
                  </a:moveTo>
                  <a:cubicBezTo>
                    <a:pt x="14183" y="-2875"/>
                    <a:pt x="7299" y="7925"/>
                    <a:pt x="178" y="11525"/>
                  </a:cubicBezTo>
                  <a:cubicBezTo>
                    <a:pt x="-59" y="11525"/>
                    <a:pt x="-59" y="18725"/>
                    <a:pt x="178" y="18725"/>
                  </a:cubicBezTo>
                  <a:cubicBezTo>
                    <a:pt x="7299" y="15125"/>
                    <a:pt x="14183" y="18725"/>
                    <a:pt x="21066" y="11525"/>
                  </a:cubicBezTo>
                  <a:cubicBezTo>
                    <a:pt x="21541" y="11525"/>
                    <a:pt x="21541" y="725"/>
                    <a:pt x="21066" y="72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" name="Freeform 115"/>
            <p:cNvSpPr/>
            <p:nvPr/>
          </p:nvSpPr>
          <p:spPr>
            <a:xfrm>
              <a:off x="2278150" y="1218630"/>
              <a:ext cx="345034" cy="2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18639" fill="norm" stroke="1" extrusionOk="0">
                  <a:moveTo>
                    <a:pt x="20744" y="0"/>
                  </a:moveTo>
                  <a:cubicBezTo>
                    <a:pt x="13895" y="3086"/>
                    <a:pt x="7046" y="6171"/>
                    <a:pt x="197" y="9257"/>
                  </a:cubicBezTo>
                  <a:cubicBezTo>
                    <a:pt x="-66" y="9257"/>
                    <a:pt x="-66" y="12343"/>
                    <a:pt x="197" y="15429"/>
                  </a:cubicBezTo>
                  <a:cubicBezTo>
                    <a:pt x="6783" y="21600"/>
                    <a:pt x="14158" y="18514"/>
                    <a:pt x="20744" y="9257"/>
                  </a:cubicBezTo>
                  <a:cubicBezTo>
                    <a:pt x="21271" y="9257"/>
                    <a:pt x="21534" y="0"/>
                    <a:pt x="2074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" name="Freeform 116"/>
            <p:cNvSpPr/>
            <p:nvPr/>
          </p:nvSpPr>
          <p:spPr>
            <a:xfrm>
              <a:off x="2480831" y="1321738"/>
              <a:ext cx="205274" cy="17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18360" fill="norm" stroke="1" extrusionOk="0">
                  <a:moveTo>
                    <a:pt x="20498" y="5400"/>
                  </a:moveTo>
                  <a:cubicBezTo>
                    <a:pt x="13886" y="-3240"/>
                    <a:pt x="7274" y="1080"/>
                    <a:pt x="662" y="1080"/>
                  </a:cubicBezTo>
                  <a:cubicBezTo>
                    <a:pt x="-220" y="1080"/>
                    <a:pt x="-220" y="9720"/>
                    <a:pt x="662" y="9720"/>
                  </a:cubicBezTo>
                  <a:cubicBezTo>
                    <a:pt x="7274" y="9720"/>
                    <a:pt x="13886" y="18360"/>
                    <a:pt x="20498" y="18360"/>
                  </a:cubicBezTo>
                  <a:cubicBezTo>
                    <a:pt x="21380" y="14040"/>
                    <a:pt x="21380" y="5400"/>
                    <a:pt x="20498" y="54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" name="Freeform 117"/>
            <p:cNvSpPr/>
            <p:nvPr/>
          </p:nvSpPr>
          <p:spPr>
            <a:xfrm>
              <a:off x="2485501" y="1399605"/>
              <a:ext cx="170431" cy="2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18958" fill="norm" stroke="1" extrusionOk="0">
                  <a:moveTo>
                    <a:pt x="20101" y="7200"/>
                  </a:moveTo>
                  <a:cubicBezTo>
                    <a:pt x="13779" y="7200"/>
                    <a:pt x="7457" y="7200"/>
                    <a:pt x="609" y="0"/>
                  </a:cubicBezTo>
                  <a:cubicBezTo>
                    <a:pt x="82" y="0"/>
                    <a:pt x="-445" y="7200"/>
                    <a:pt x="609" y="7200"/>
                  </a:cubicBezTo>
                  <a:cubicBezTo>
                    <a:pt x="6931" y="14400"/>
                    <a:pt x="13779" y="21600"/>
                    <a:pt x="20101" y="18000"/>
                  </a:cubicBezTo>
                  <a:cubicBezTo>
                    <a:pt x="21155" y="18000"/>
                    <a:pt x="21155" y="10800"/>
                    <a:pt x="20101" y="72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Freeform 118"/>
            <p:cNvSpPr/>
            <p:nvPr/>
          </p:nvSpPr>
          <p:spPr>
            <a:xfrm>
              <a:off x="2497081" y="1482155"/>
              <a:ext cx="152611" cy="20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17321" fill="norm" stroke="1" extrusionOk="0">
                  <a:moveTo>
                    <a:pt x="20090" y="0"/>
                  </a:moveTo>
                  <a:cubicBezTo>
                    <a:pt x="13669" y="3600"/>
                    <a:pt x="7247" y="7200"/>
                    <a:pt x="826" y="0"/>
                  </a:cubicBezTo>
                  <a:cubicBezTo>
                    <a:pt x="242" y="0"/>
                    <a:pt x="-342" y="7200"/>
                    <a:pt x="242" y="7200"/>
                  </a:cubicBezTo>
                  <a:cubicBezTo>
                    <a:pt x="6663" y="18000"/>
                    <a:pt x="13669" y="21600"/>
                    <a:pt x="20090" y="10800"/>
                  </a:cubicBezTo>
                  <a:cubicBezTo>
                    <a:pt x="21258" y="10800"/>
                    <a:pt x="20674" y="0"/>
                    <a:pt x="20090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" name="Freeform 119"/>
            <p:cNvSpPr/>
            <p:nvPr/>
          </p:nvSpPr>
          <p:spPr>
            <a:xfrm>
              <a:off x="2502959" y="1567880"/>
              <a:ext cx="181655" cy="2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0" h="17321" fill="norm" stroke="1" extrusionOk="0">
                  <a:moveTo>
                    <a:pt x="20203" y="0"/>
                  </a:moveTo>
                  <a:cubicBezTo>
                    <a:pt x="13330" y="3600"/>
                    <a:pt x="6949" y="7200"/>
                    <a:pt x="567" y="0"/>
                  </a:cubicBezTo>
                  <a:cubicBezTo>
                    <a:pt x="76" y="0"/>
                    <a:pt x="-415" y="7200"/>
                    <a:pt x="567" y="7200"/>
                  </a:cubicBezTo>
                  <a:cubicBezTo>
                    <a:pt x="6949" y="18000"/>
                    <a:pt x="13821" y="21600"/>
                    <a:pt x="20203" y="10800"/>
                  </a:cubicBezTo>
                  <a:cubicBezTo>
                    <a:pt x="21185" y="10800"/>
                    <a:pt x="20694" y="0"/>
                    <a:pt x="2020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" name="Freeform 120"/>
            <p:cNvSpPr/>
            <p:nvPr/>
          </p:nvSpPr>
          <p:spPr>
            <a:xfrm>
              <a:off x="2505160" y="1680592"/>
              <a:ext cx="174711" cy="1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7" h="17948" fill="norm" stroke="1" extrusionOk="0">
                  <a:moveTo>
                    <a:pt x="20442" y="0"/>
                  </a:moveTo>
                  <a:cubicBezTo>
                    <a:pt x="13757" y="4320"/>
                    <a:pt x="7071" y="8640"/>
                    <a:pt x="385" y="0"/>
                  </a:cubicBezTo>
                  <a:cubicBezTo>
                    <a:pt x="-129" y="0"/>
                    <a:pt x="-129" y="8640"/>
                    <a:pt x="385" y="12960"/>
                  </a:cubicBezTo>
                  <a:cubicBezTo>
                    <a:pt x="7071" y="17280"/>
                    <a:pt x="13757" y="21600"/>
                    <a:pt x="20442" y="12960"/>
                  </a:cubicBezTo>
                  <a:cubicBezTo>
                    <a:pt x="21471" y="8640"/>
                    <a:pt x="20957" y="0"/>
                    <a:pt x="20442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Freeform 121"/>
            <p:cNvSpPr/>
            <p:nvPr/>
          </p:nvSpPr>
          <p:spPr>
            <a:xfrm>
              <a:off x="2520426" y="1788542"/>
              <a:ext cx="171105" cy="2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4" h="16687" fill="norm" stroke="1" extrusionOk="0">
                  <a:moveTo>
                    <a:pt x="20101" y="5400"/>
                  </a:moveTo>
                  <a:cubicBezTo>
                    <a:pt x="16940" y="2700"/>
                    <a:pt x="14306" y="5400"/>
                    <a:pt x="11145" y="5400"/>
                  </a:cubicBezTo>
                  <a:cubicBezTo>
                    <a:pt x="7457" y="5400"/>
                    <a:pt x="4296" y="2700"/>
                    <a:pt x="609" y="0"/>
                  </a:cubicBezTo>
                  <a:cubicBezTo>
                    <a:pt x="82" y="0"/>
                    <a:pt x="-445" y="5400"/>
                    <a:pt x="609" y="5400"/>
                  </a:cubicBezTo>
                  <a:cubicBezTo>
                    <a:pt x="6404" y="16200"/>
                    <a:pt x="14306" y="21600"/>
                    <a:pt x="20628" y="10800"/>
                  </a:cubicBezTo>
                  <a:cubicBezTo>
                    <a:pt x="21155" y="8100"/>
                    <a:pt x="21155" y="5400"/>
                    <a:pt x="20101" y="54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Freeform 122"/>
            <p:cNvSpPr/>
            <p:nvPr/>
          </p:nvSpPr>
          <p:spPr>
            <a:xfrm>
              <a:off x="2516793" y="1918717"/>
              <a:ext cx="167827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600" fill="norm" stroke="1" extrusionOk="0">
                  <a:moveTo>
                    <a:pt x="20520" y="10800"/>
                  </a:moveTo>
                  <a:cubicBezTo>
                    <a:pt x="17820" y="7200"/>
                    <a:pt x="15120" y="7200"/>
                    <a:pt x="11880" y="7200"/>
                  </a:cubicBezTo>
                  <a:cubicBezTo>
                    <a:pt x="10260" y="7200"/>
                    <a:pt x="9180" y="7200"/>
                    <a:pt x="7560" y="7200"/>
                  </a:cubicBezTo>
                  <a:cubicBezTo>
                    <a:pt x="6480" y="7200"/>
                    <a:pt x="2160" y="3600"/>
                    <a:pt x="1620" y="7200"/>
                  </a:cubicBezTo>
                  <a:cubicBezTo>
                    <a:pt x="1620" y="3600"/>
                    <a:pt x="1620" y="0"/>
                    <a:pt x="1080" y="0"/>
                  </a:cubicBezTo>
                  <a:cubicBezTo>
                    <a:pt x="540" y="0"/>
                    <a:pt x="540" y="0"/>
                    <a:pt x="540" y="0"/>
                  </a:cubicBezTo>
                  <a:cubicBezTo>
                    <a:pt x="540" y="3600"/>
                    <a:pt x="0" y="3600"/>
                    <a:pt x="0" y="7200"/>
                  </a:cubicBezTo>
                  <a:cubicBezTo>
                    <a:pt x="540" y="21600"/>
                    <a:pt x="3240" y="18000"/>
                    <a:pt x="4860" y="18000"/>
                  </a:cubicBezTo>
                  <a:cubicBezTo>
                    <a:pt x="10260" y="18000"/>
                    <a:pt x="15660" y="21600"/>
                    <a:pt x="20520" y="21600"/>
                  </a:cubicBezTo>
                  <a:cubicBezTo>
                    <a:pt x="21060" y="18000"/>
                    <a:pt x="21600" y="10800"/>
                    <a:pt x="20520" y="108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18" name="Group 22"/>
          <p:cNvGrpSpPr/>
          <p:nvPr/>
        </p:nvGrpSpPr>
        <p:grpSpPr>
          <a:xfrm>
            <a:off x="294529" y="3148474"/>
            <a:ext cx="1323316" cy="941707"/>
            <a:chOff x="0" y="0"/>
            <a:chExt cx="1323315" cy="941705"/>
          </a:xfrm>
        </p:grpSpPr>
        <p:sp>
          <p:nvSpPr>
            <p:cNvPr id="216" name="Shape 20"/>
            <p:cNvSpPr/>
            <p:nvPr/>
          </p:nvSpPr>
          <p:spPr>
            <a:xfrm rot="1234528">
              <a:off x="183138" y="478284"/>
              <a:ext cx="1029240" cy="29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fill="norm" stroke="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" name="Shape 21"/>
            <p:cNvSpPr/>
            <p:nvPr/>
          </p:nvSpPr>
          <p:spPr>
            <a:xfrm rot="1234528">
              <a:off x="57010" y="195148"/>
              <a:ext cx="1209295" cy="543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fill="norm" stroke="1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21" name="Group 22"/>
          <p:cNvGrpSpPr/>
          <p:nvPr/>
        </p:nvGrpSpPr>
        <p:grpSpPr>
          <a:xfrm>
            <a:off x="3409660" y="4130187"/>
            <a:ext cx="633188" cy="561048"/>
            <a:chOff x="0" y="0"/>
            <a:chExt cx="633187" cy="561046"/>
          </a:xfrm>
        </p:grpSpPr>
        <p:sp>
          <p:nvSpPr>
            <p:cNvPr id="219" name="Shape 20"/>
            <p:cNvSpPr/>
            <p:nvPr/>
          </p:nvSpPr>
          <p:spPr>
            <a:xfrm rot="2133593">
              <a:off x="63159" y="286393"/>
              <a:ext cx="501271" cy="142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fill="norm" stroke="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" name="Shape 21"/>
            <p:cNvSpPr/>
            <p:nvPr/>
          </p:nvSpPr>
          <p:spPr>
            <a:xfrm rot="2133593">
              <a:off x="22112" y="146554"/>
              <a:ext cx="588963" cy="26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fill="norm" stroke="1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28" name="Group 131"/>
          <p:cNvGrpSpPr/>
          <p:nvPr/>
        </p:nvGrpSpPr>
        <p:grpSpPr>
          <a:xfrm>
            <a:off x="2113237" y="2453060"/>
            <a:ext cx="1853203" cy="1592626"/>
            <a:chOff x="0" y="0"/>
            <a:chExt cx="1853201" cy="1592624"/>
          </a:xfrm>
        </p:grpSpPr>
        <p:sp>
          <p:nvSpPr>
            <p:cNvPr id="222" name="Shape 125"/>
            <p:cNvSpPr/>
            <p:nvPr/>
          </p:nvSpPr>
          <p:spPr>
            <a:xfrm flipH="1">
              <a:off x="387686" y="389172"/>
              <a:ext cx="946620" cy="1179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227" name="Group 130"/>
            <p:cNvGrpSpPr/>
            <p:nvPr/>
          </p:nvGrpSpPr>
          <p:grpSpPr>
            <a:xfrm>
              <a:off x="-1" y="0"/>
              <a:ext cx="1853203" cy="1592625"/>
              <a:chOff x="0" y="0"/>
              <a:chExt cx="1853202" cy="1592624"/>
            </a:xfrm>
          </p:grpSpPr>
          <p:sp>
            <p:nvSpPr>
              <p:cNvPr id="223" name="Shape 126"/>
              <p:cNvSpPr/>
              <p:nvPr/>
            </p:nvSpPr>
            <p:spPr>
              <a:xfrm flipH="1">
                <a:off x="556555" y="0"/>
                <a:ext cx="1296647" cy="159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4" name="Shape 127"/>
              <p:cNvSpPr/>
              <p:nvPr/>
            </p:nvSpPr>
            <p:spPr>
              <a:xfrm flipH="1">
                <a:off x="-1" y="0"/>
                <a:ext cx="1853203" cy="110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5" name="Shape 128"/>
              <p:cNvSpPr/>
              <p:nvPr/>
            </p:nvSpPr>
            <p:spPr>
              <a:xfrm flipH="1">
                <a:off x="389172" y="1111921"/>
                <a:ext cx="185321" cy="461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6" name="Shape 129"/>
              <p:cNvSpPr/>
              <p:nvPr/>
            </p:nvSpPr>
            <p:spPr>
              <a:xfrm flipH="1">
                <a:off x="500364" y="1389901"/>
                <a:ext cx="259449" cy="166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229" name="文本框 172"/>
          <p:cNvSpPr txBox="1"/>
          <p:nvPr/>
        </p:nvSpPr>
        <p:spPr>
          <a:xfrm>
            <a:off x="5148881" y="1837384"/>
            <a:ext cx="4999737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72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   TezCard</a:t>
            </a:r>
          </a:p>
          <a:p>
            <a:pPr algn="ctr">
              <a:defRPr sz="4000">
                <a:solidFill>
                  <a:srgbClr val="1F4E7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Be the Soul of DAOs</a:t>
            </a:r>
          </a:p>
        </p:txBody>
      </p:sp>
      <p:grpSp>
        <p:nvGrpSpPr>
          <p:cNvPr id="232" name="组合 173"/>
          <p:cNvGrpSpPr/>
          <p:nvPr/>
        </p:nvGrpSpPr>
        <p:grpSpPr>
          <a:xfrm>
            <a:off x="9800231" y="1261874"/>
            <a:ext cx="1341838" cy="428037"/>
            <a:chOff x="0" y="0"/>
            <a:chExt cx="1341836" cy="428035"/>
          </a:xfrm>
        </p:grpSpPr>
        <p:sp>
          <p:nvSpPr>
            <p:cNvPr id="230" name="任意多边形 174"/>
            <p:cNvSpPr/>
            <p:nvPr/>
          </p:nvSpPr>
          <p:spPr>
            <a:xfrm>
              <a:off x="282601" y="-1"/>
              <a:ext cx="1059236" cy="41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42" y="0"/>
                  </a:moveTo>
                  <a:cubicBezTo>
                    <a:pt x="14693" y="0"/>
                    <a:pt x="16061" y="1104"/>
                    <a:pt x="16868" y="3009"/>
                  </a:cubicBezTo>
                  <a:lnTo>
                    <a:pt x="17279" y="4237"/>
                  </a:lnTo>
                  <a:lnTo>
                    <a:pt x="17468" y="4024"/>
                  </a:lnTo>
                  <a:cubicBezTo>
                    <a:pt x="17824" y="3699"/>
                    <a:pt x="18215" y="3499"/>
                    <a:pt x="18626" y="3499"/>
                  </a:cubicBezTo>
                  <a:cubicBezTo>
                    <a:pt x="20268" y="3499"/>
                    <a:pt x="21600" y="5369"/>
                    <a:pt x="21600" y="8292"/>
                  </a:cubicBezTo>
                  <a:cubicBezTo>
                    <a:pt x="21600" y="10118"/>
                    <a:pt x="21080" y="11533"/>
                    <a:pt x="20289" y="12338"/>
                  </a:cubicBezTo>
                  <a:lnTo>
                    <a:pt x="20272" y="12352"/>
                  </a:lnTo>
                  <a:lnTo>
                    <a:pt x="20359" y="12821"/>
                  </a:lnTo>
                  <a:cubicBezTo>
                    <a:pt x="20407" y="13221"/>
                    <a:pt x="20432" y="13642"/>
                    <a:pt x="20432" y="14084"/>
                  </a:cubicBezTo>
                  <a:cubicBezTo>
                    <a:pt x="20432" y="17616"/>
                    <a:pt x="18822" y="19876"/>
                    <a:pt x="16837" y="19876"/>
                  </a:cubicBezTo>
                  <a:cubicBezTo>
                    <a:pt x="15844" y="19876"/>
                    <a:pt x="14945" y="18911"/>
                    <a:pt x="14295" y="17704"/>
                  </a:cubicBezTo>
                  <a:lnTo>
                    <a:pt x="14288" y="17688"/>
                  </a:lnTo>
                  <a:lnTo>
                    <a:pt x="13985" y="18591"/>
                  </a:lnTo>
                  <a:cubicBezTo>
                    <a:pt x="13178" y="20496"/>
                    <a:pt x="11810" y="21600"/>
                    <a:pt x="10259" y="21600"/>
                  </a:cubicBezTo>
                  <a:cubicBezTo>
                    <a:pt x="8398" y="21600"/>
                    <a:pt x="6801" y="18885"/>
                    <a:pt x="6119" y="16509"/>
                  </a:cubicBezTo>
                  <a:lnTo>
                    <a:pt x="5998" y="15980"/>
                  </a:lnTo>
                  <a:lnTo>
                    <a:pt x="5605" y="16475"/>
                  </a:lnTo>
                  <a:cubicBezTo>
                    <a:pt x="5031" y="17059"/>
                    <a:pt x="4339" y="17377"/>
                    <a:pt x="3595" y="17377"/>
                  </a:cubicBezTo>
                  <a:cubicBezTo>
                    <a:pt x="1610" y="17377"/>
                    <a:pt x="0" y="13515"/>
                    <a:pt x="0" y="11584"/>
                  </a:cubicBezTo>
                  <a:cubicBezTo>
                    <a:pt x="0" y="9654"/>
                    <a:pt x="1610" y="5792"/>
                    <a:pt x="3595" y="5792"/>
                  </a:cubicBezTo>
                  <a:cubicBezTo>
                    <a:pt x="3843" y="5792"/>
                    <a:pt x="4085" y="5827"/>
                    <a:pt x="4319" y="5896"/>
                  </a:cubicBezTo>
                  <a:lnTo>
                    <a:pt x="4352" y="5911"/>
                  </a:lnTo>
                  <a:lnTo>
                    <a:pt x="4341" y="5792"/>
                  </a:lnTo>
                  <a:cubicBezTo>
                    <a:pt x="4341" y="3861"/>
                    <a:pt x="5951" y="0"/>
                    <a:pt x="7936" y="0"/>
                  </a:cubicBezTo>
                  <a:cubicBezTo>
                    <a:pt x="8929" y="0"/>
                    <a:pt x="9827" y="565"/>
                    <a:pt x="10478" y="1572"/>
                  </a:cubicBezTo>
                  <a:lnTo>
                    <a:pt x="10571" y="1748"/>
                  </a:lnTo>
                  <a:lnTo>
                    <a:pt x="10629" y="1655"/>
                  </a:lnTo>
                  <a:cubicBezTo>
                    <a:pt x="11347" y="679"/>
                    <a:pt x="12211" y="0"/>
                    <a:pt x="13142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1F4E7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任意多边形 175"/>
            <p:cNvSpPr/>
            <p:nvPr/>
          </p:nvSpPr>
          <p:spPr>
            <a:xfrm>
              <a:off x="-1" y="175028"/>
              <a:ext cx="599494" cy="25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42" y="0"/>
                  </a:moveTo>
                  <a:cubicBezTo>
                    <a:pt x="14693" y="0"/>
                    <a:pt x="16061" y="1104"/>
                    <a:pt x="16868" y="3009"/>
                  </a:cubicBezTo>
                  <a:lnTo>
                    <a:pt x="17279" y="4237"/>
                  </a:lnTo>
                  <a:lnTo>
                    <a:pt x="17468" y="4024"/>
                  </a:lnTo>
                  <a:cubicBezTo>
                    <a:pt x="17824" y="3699"/>
                    <a:pt x="18215" y="3499"/>
                    <a:pt x="18626" y="3499"/>
                  </a:cubicBezTo>
                  <a:cubicBezTo>
                    <a:pt x="20268" y="3499"/>
                    <a:pt x="21600" y="5369"/>
                    <a:pt x="21600" y="8292"/>
                  </a:cubicBezTo>
                  <a:cubicBezTo>
                    <a:pt x="21600" y="10118"/>
                    <a:pt x="21080" y="11533"/>
                    <a:pt x="20289" y="12338"/>
                  </a:cubicBezTo>
                  <a:lnTo>
                    <a:pt x="20272" y="12352"/>
                  </a:lnTo>
                  <a:lnTo>
                    <a:pt x="20359" y="12821"/>
                  </a:lnTo>
                  <a:cubicBezTo>
                    <a:pt x="20407" y="13221"/>
                    <a:pt x="20432" y="13642"/>
                    <a:pt x="20432" y="14084"/>
                  </a:cubicBezTo>
                  <a:cubicBezTo>
                    <a:pt x="20432" y="17616"/>
                    <a:pt x="18822" y="19876"/>
                    <a:pt x="16837" y="19876"/>
                  </a:cubicBezTo>
                  <a:cubicBezTo>
                    <a:pt x="15844" y="19876"/>
                    <a:pt x="14945" y="18911"/>
                    <a:pt x="14295" y="17704"/>
                  </a:cubicBezTo>
                  <a:lnTo>
                    <a:pt x="14288" y="17688"/>
                  </a:lnTo>
                  <a:lnTo>
                    <a:pt x="13985" y="18591"/>
                  </a:lnTo>
                  <a:cubicBezTo>
                    <a:pt x="13178" y="20496"/>
                    <a:pt x="11810" y="21600"/>
                    <a:pt x="10259" y="21600"/>
                  </a:cubicBezTo>
                  <a:cubicBezTo>
                    <a:pt x="8398" y="21600"/>
                    <a:pt x="6801" y="18885"/>
                    <a:pt x="6119" y="16509"/>
                  </a:cubicBezTo>
                  <a:lnTo>
                    <a:pt x="5998" y="15980"/>
                  </a:lnTo>
                  <a:lnTo>
                    <a:pt x="5605" y="16475"/>
                  </a:lnTo>
                  <a:cubicBezTo>
                    <a:pt x="5031" y="17059"/>
                    <a:pt x="4339" y="17377"/>
                    <a:pt x="3595" y="17377"/>
                  </a:cubicBezTo>
                  <a:cubicBezTo>
                    <a:pt x="1610" y="17377"/>
                    <a:pt x="0" y="13515"/>
                    <a:pt x="0" y="11584"/>
                  </a:cubicBezTo>
                  <a:cubicBezTo>
                    <a:pt x="0" y="9654"/>
                    <a:pt x="1610" y="5792"/>
                    <a:pt x="3595" y="5792"/>
                  </a:cubicBezTo>
                  <a:cubicBezTo>
                    <a:pt x="3843" y="5792"/>
                    <a:pt x="4085" y="5827"/>
                    <a:pt x="4319" y="5896"/>
                  </a:cubicBezTo>
                  <a:lnTo>
                    <a:pt x="4352" y="5911"/>
                  </a:lnTo>
                  <a:lnTo>
                    <a:pt x="4341" y="5792"/>
                  </a:lnTo>
                  <a:cubicBezTo>
                    <a:pt x="4341" y="3861"/>
                    <a:pt x="5951" y="0"/>
                    <a:pt x="7936" y="0"/>
                  </a:cubicBezTo>
                  <a:cubicBezTo>
                    <a:pt x="8929" y="0"/>
                    <a:pt x="9827" y="565"/>
                    <a:pt x="10478" y="1572"/>
                  </a:cubicBezTo>
                  <a:lnTo>
                    <a:pt x="10571" y="1748"/>
                  </a:lnTo>
                  <a:lnTo>
                    <a:pt x="10629" y="1655"/>
                  </a:lnTo>
                  <a:cubicBezTo>
                    <a:pt x="11347" y="679"/>
                    <a:pt x="12211" y="0"/>
                    <a:pt x="13142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1F4E7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8233" y="2032529"/>
            <a:ext cx="945156" cy="941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2" presetID="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Class="entr" nodeType="afterEffect" presetSubtype="4" presetID="22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Class="entr" nodeType="afterEffect" presetSubtype="2" presetID="2" grpId="5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5"/>
      <p:bldP build="whole" bldLvl="1" animBg="1" rev="0" advAuto="0" spid="221" grpId="2"/>
      <p:bldP build="whole" bldLvl="1" animBg="1" rev="0" advAuto="0" spid="218" grpId="1"/>
      <p:bldP build="whole" bldLvl="1" animBg="1" rev="0" advAuto="0" spid="96" grpId="4"/>
      <p:bldP build="whole" bldLvl="1" animBg="1" rev="0" advAuto="0" spid="228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596" y="1059200"/>
            <a:ext cx="8656744" cy="54475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5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387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385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6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94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388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9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90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91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92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93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396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User story: Funding </a:t>
            </a:r>
          </a:p>
        </p:txBody>
      </p:sp>
      <p:sp>
        <p:nvSpPr>
          <p:cNvPr id="397" name="文本框 251"/>
          <p:cNvSpPr txBox="1"/>
          <p:nvPr/>
        </p:nvSpPr>
        <p:spPr>
          <a:xfrm>
            <a:off x="7021321" y="2954007"/>
            <a:ext cx="3665104" cy="1418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1.Decentralized Funding 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2.Prevent project from Pre-Run Attack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5" grpId="1"/>
      <p:bldP build="whole" bldLvl="1" animBg="1" rev="0" advAuto="0" spid="39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401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399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00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08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402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03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04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05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06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07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410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For DAO Founder</a:t>
            </a:r>
          </a:p>
        </p:txBody>
      </p:sp>
      <p:pic>
        <p:nvPicPr>
          <p:cNvPr id="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610" y="2268516"/>
            <a:ext cx="1024302" cy="90236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文本框 251"/>
          <p:cNvSpPr txBox="1"/>
          <p:nvPr/>
        </p:nvSpPr>
        <p:spPr>
          <a:xfrm>
            <a:off x="888378" y="3224395"/>
            <a:ext cx="16447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Create DAO</a:t>
            </a:r>
          </a:p>
        </p:txBody>
      </p:sp>
      <p:sp>
        <p:nvSpPr>
          <p:cNvPr id="413" name="Arrow"/>
          <p:cNvSpPr/>
          <p:nvPr/>
        </p:nvSpPr>
        <p:spPr>
          <a:xfrm>
            <a:off x="2494473" y="2594885"/>
            <a:ext cx="698249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4283" y="2336492"/>
            <a:ext cx="897672" cy="76640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文本框 251"/>
          <p:cNvSpPr txBox="1"/>
          <p:nvPr/>
        </p:nvSpPr>
        <p:spPr>
          <a:xfrm>
            <a:off x="2717109" y="3224395"/>
            <a:ext cx="23920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Setting for Evaluation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3326" y="2281063"/>
            <a:ext cx="897672" cy="794661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文本框 251"/>
          <p:cNvSpPr txBox="1"/>
          <p:nvPr/>
        </p:nvSpPr>
        <p:spPr>
          <a:xfrm>
            <a:off x="4945922" y="3224395"/>
            <a:ext cx="23920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Setting RANK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60197" y="4540790"/>
            <a:ext cx="770084" cy="79466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Arrow"/>
          <p:cNvSpPr/>
          <p:nvPr/>
        </p:nvSpPr>
        <p:spPr>
          <a:xfrm>
            <a:off x="4633516" y="2594885"/>
            <a:ext cx="698249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20" name="文本框 251"/>
          <p:cNvSpPr txBox="1"/>
          <p:nvPr/>
        </p:nvSpPr>
        <p:spPr>
          <a:xfrm>
            <a:off x="1749229" y="5421391"/>
            <a:ext cx="23920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Soul Account</a:t>
            </a:r>
          </a:p>
        </p:txBody>
      </p:sp>
      <p:sp>
        <p:nvSpPr>
          <p:cNvPr id="421" name="Rectangle"/>
          <p:cNvSpPr/>
          <p:nvPr/>
        </p:nvSpPr>
        <p:spPr>
          <a:xfrm>
            <a:off x="1697311" y="3878023"/>
            <a:ext cx="78229" cy="1100949"/>
          </a:xfrm>
          <a:prstGeom prst="rect">
            <a:avLst/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22" name="Arrow"/>
          <p:cNvSpPr/>
          <p:nvPr/>
        </p:nvSpPr>
        <p:spPr>
          <a:xfrm>
            <a:off x="1698299" y="4813308"/>
            <a:ext cx="698250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4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98701" y="4545005"/>
            <a:ext cx="830132" cy="78623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文本框 251"/>
          <p:cNvSpPr txBox="1"/>
          <p:nvPr/>
        </p:nvSpPr>
        <p:spPr>
          <a:xfrm>
            <a:off x="4017757" y="5421391"/>
            <a:ext cx="23920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Incentive System</a:t>
            </a:r>
          </a:p>
        </p:txBody>
      </p:sp>
      <p:sp>
        <p:nvSpPr>
          <p:cNvPr id="425" name="Arrow"/>
          <p:cNvSpPr/>
          <p:nvPr/>
        </p:nvSpPr>
        <p:spPr>
          <a:xfrm rot="19278596">
            <a:off x="6922789" y="2215736"/>
            <a:ext cx="698249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26" name="文本框 251"/>
          <p:cNvSpPr txBox="1"/>
          <p:nvPr/>
        </p:nvSpPr>
        <p:spPr>
          <a:xfrm>
            <a:off x="7229050" y="2211047"/>
            <a:ext cx="23920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Airdrop</a:t>
            </a:r>
          </a:p>
        </p:txBody>
      </p:sp>
      <p:sp>
        <p:nvSpPr>
          <p:cNvPr id="427" name="文本框 251"/>
          <p:cNvSpPr txBox="1"/>
          <p:nvPr/>
        </p:nvSpPr>
        <p:spPr>
          <a:xfrm>
            <a:off x="7229050" y="4113538"/>
            <a:ext cx="23920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Voting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48687" y="3062942"/>
            <a:ext cx="952748" cy="924246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文本框 251"/>
          <p:cNvSpPr txBox="1"/>
          <p:nvPr/>
        </p:nvSpPr>
        <p:spPr>
          <a:xfrm>
            <a:off x="8911601" y="2211047"/>
            <a:ext cx="23920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Salary</a:t>
            </a: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683745" y="1241948"/>
            <a:ext cx="847734" cy="88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50418" y="3206773"/>
            <a:ext cx="714387" cy="63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009995" y="1103868"/>
            <a:ext cx="830132" cy="102778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文本框 251"/>
          <p:cNvSpPr txBox="1"/>
          <p:nvPr/>
        </p:nvSpPr>
        <p:spPr>
          <a:xfrm>
            <a:off x="8911601" y="4112444"/>
            <a:ext cx="23920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……</a:t>
            </a:r>
          </a:p>
        </p:txBody>
      </p:sp>
      <p:sp>
        <p:nvSpPr>
          <p:cNvPr id="434" name="Rectangle"/>
          <p:cNvSpPr/>
          <p:nvPr/>
        </p:nvSpPr>
        <p:spPr>
          <a:xfrm>
            <a:off x="3971601" y="3878023"/>
            <a:ext cx="78230" cy="1100949"/>
          </a:xfrm>
          <a:prstGeom prst="rect">
            <a:avLst/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35" name="Arrow"/>
          <p:cNvSpPr/>
          <p:nvPr/>
        </p:nvSpPr>
        <p:spPr>
          <a:xfrm>
            <a:off x="3972590" y="4813308"/>
            <a:ext cx="698249" cy="249625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36" name="Arrow"/>
          <p:cNvSpPr/>
          <p:nvPr/>
        </p:nvSpPr>
        <p:spPr>
          <a:xfrm rot="1716374">
            <a:off x="6918536" y="2931896"/>
            <a:ext cx="698250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9" grpId="2"/>
      <p:bldP build="whole" bldLvl="1" animBg="1" rev="0" advAuto="0" spid="40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440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438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39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47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441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2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3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4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5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46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449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For Dao Members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711" y="2310394"/>
            <a:ext cx="847734" cy="76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3120" y="2269564"/>
            <a:ext cx="718297" cy="83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9588" y="2145037"/>
            <a:ext cx="986043" cy="99955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文本框 251"/>
          <p:cNvSpPr txBox="1"/>
          <p:nvPr/>
        </p:nvSpPr>
        <p:spPr>
          <a:xfrm>
            <a:off x="1067195" y="3327646"/>
            <a:ext cx="16447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Choose a DAO</a:t>
            </a:r>
          </a:p>
        </p:txBody>
      </p:sp>
      <p:sp>
        <p:nvSpPr>
          <p:cNvPr id="454" name="文本框 251"/>
          <p:cNvSpPr txBox="1"/>
          <p:nvPr/>
        </p:nvSpPr>
        <p:spPr>
          <a:xfrm>
            <a:off x="3069886" y="3327646"/>
            <a:ext cx="16447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Mint SBT to join</a:t>
            </a:r>
          </a:p>
        </p:txBody>
      </p:sp>
      <p:sp>
        <p:nvSpPr>
          <p:cNvPr id="455" name="文本框 251"/>
          <p:cNvSpPr txBox="1"/>
          <p:nvPr/>
        </p:nvSpPr>
        <p:spPr>
          <a:xfrm>
            <a:off x="5020226" y="3327646"/>
            <a:ext cx="1644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Contribute</a:t>
            </a:r>
          </a:p>
        </p:txBody>
      </p:sp>
      <p:sp>
        <p:nvSpPr>
          <p:cNvPr id="456" name="Arrow"/>
          <p:cNvSpPr/>
          <p:nvPr/>
        </p:nvSpPr>
        <p:spPr>
          <a:xfrm rot="19278596">
            <a:off x="6743972" y="2212662"/>
            <a:ext cx="698249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57" name="文本框 251"/>
          <p:cNvSpPr txBox="1"/>
          <p:nvPr/>
        </p:nvSpPr>
        <p:spPr>
          <a:xfrm>
            <a:off x="7050234" y="2207972"/>
            <a:ext cx="23920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Airdrop</a:t>
            </a:r>
          </a:p>
        </p:txBody>
      </p:sp>
      <p:sp>
        <p:nvSpPr>
          <p:cNvPr id="458" name="文本框 251"/>
          <p:cNvSpPr txBox="1"/>
          <p:nvPr/>
        </p:nvSpPr>
        <p:spPr>
          <a:xfrm>
            <a:off x="7050233" y="4110463"/>
            <a:ext cx="23920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Voting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69870" y="3059867"/>
            <a:ext cx="952748" cy="9242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文本框 251"/>
          <p:cNvSpPr txBox="1"/>
          <p:nvPr/>
        </p:nvSpPr>
        <p:spPr>
          <a:xfrm>
            <a:off x="8732784" y="2207972"/>
            <a:ext cx="23920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Salary</a:t>
            </a:r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04928" y="1238873"/>
            <a:ext cx="847734" cy="889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71601" y="3203699"/>
            <a:ext cx="714387" cy="636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31178" y="1100793"/>
            <a:ext cx="830132" cy="1027782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文本框 251"/>
          <p:cNvSpPr txBox="1"/>
          <p:nvPr/>
        </p:nvSpPr>
        <p:spPr>
          <a:xfrm>
            <a:off x="8732784" y="4109370"/>
            <a:ext cx="23920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……</a:t>
            </a:r>
          </a:p>
        </p:txBody>
      </p:sp>
      <p:sp>
        <p:nvSpPr>
          <p:cNvPr id="465" name="Arrow"/>
          <p:cNvSpPr/>
          <p:nvPr/>
        </p:nvSpPr>
        <p:spPr>
          <a:xfrm rot="1716374">
            <a:off x="6739719" y="2928821"/>
            <a:ext cx="698250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66" name="Arrow"/>
          <p:cNvSpPr/>
          <p:nvPr/>
        </p:nvSpPr>
        <p:spPr>
          <a:xfrm>
            <a:off x="2574158" y="2647187"/>
            <a:ext cx="698249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701948" y="4543864"/>
            <a:ext cx="770084" cy="79466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文本框 251"/>
          <p:cNvSpPr txBox="1"/>
          <p:nvPr/>
        </p:nvSpPr>
        <p:spPr>
          <a:xfrm>
            <a:off x="3890980" y="5424466"/>
            <a:ext cx="23920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Soul Account</a:t>
            </a:r>
          </a:p>
        </p:txBody>
      </p:sp>
      <p:sp>
        <p:nvSpPr>
          <p:cNvPr id="469" name="Rectangle"/>
          <p:cNvSpPr/>
          <p:nvPr/>
        </p:nvSpPr>
        <p:spPr>
          <a:xfrm>
            <a:off x="3839062" y="3881097"/>
            <a:ext cx="78230" cy="1100949"/>
          </a:xfrm>
          <a:prstGeom prst="rect">
            <a:avLst/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70" name="Arrow"/>
          <p:cNvSpPr/>
          <p:nvPr/>
        </p:nvSpPr>
        <p:spPr>
          <a:xfrm>
            <a:off x="3840050" y="4816382"/>
            <a:ext cx="698250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71" name="Arrow"/>
          <p:cNvSpPr/>
          <p:nvPr/>
        </p:nvSpPr>
        <p:spPr>
          <a:xfrm>
            <a:off x="4451378" y="2647187"/>
            <a:ext cx="698249" cy="249624"/>
          </a:xfrm>
          <a:prstGeom prst="rightArrow">
            <a:avLst>
              <a:gd name="adj1" fmla="val 32000"/>
              <a:gd name="adj2" fmla="val 86692"/>
            </a:avLst>
          </a:prstGeom>
          <a:solidFill>
            <a:srgbClr val="2C4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8" grpId="2"/>
      <p:bldP build="whole" bldLvl="1" animBg="1" rev="0" advAuto="0" spid="44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777" y="1202425"/>
            <a:ext cx="5302417" cy="49814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4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476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474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75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83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477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78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79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0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1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2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485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The TezCard World</a:t>
            </a:r>
          </a:p>
        </p:txBody>
      </p:sp>
      <p:sp>
        <p:nvSpPr>
          <p:cNvPr id="486" name="Evaluation Contract"/>
          <p:cNvSpPr/>
          <p:nvPr/>
        </p:nvSpPr>
        <p:spPr>
          <a:xfrm>
            <a:off x="5789100" y="1334210"/>
            <a:ext cx="1800721" cy="1800721"/>
          </a:xfrm>
          <a:prstGeom prst="ellipse">
            <a:avLst/>
          </a:prstGeom>
          <a:solidFill>
            <a:srgbClr val="9FD7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338">
              <a:defRPr sz="1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Evaluation Contract</a:t>
            </a:r>
          </a:p>
        </p:txBody>
      </p:sp>
      <p:sp>
        <p:nvSpPr>
          <p:cNvPr id="487" name="SBT Contract Contract"/>
          <p:cNvSpPr/>
          <p:nvPr/>
        </p:nvSpPr>
        <p:spPr>
          <a:xfrm>
            <a:off x="9599352" y="2362951"/>
            <a:ext cx="1800721" cy="1800722"/>
          </a:xfrm>
          <a:prstGeom prst="ellipse">
            <a:avLst/>
          </a:prstGeom>
          <a:solidFill>
            <a:srgbClr val="B8A0E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338">
              <a:defRPr sz="1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SBT Contract Contract</a:t>
            </a:r>
          </a:p>
        </p:txBody>
      </p:sp>
      <p:sp>
        <p:nvSpPr>
          <p:cNvPr id="488" name="Indexing Contract"/>
          <p:cNvSpPr/>
          <p:nvPr/>
        </p:nvSpPr>
        <p:spPr>
          <a:xfrm>
            <a:off x="7458846" y="2682580"/>
            <a:ext cx="1800721" cy="1800721"/>
          </a:xfrm>
          <a:prstGeom prst="ellipse">
            <a:avLst/>
          </a:prstGeom>
          <a:solidFill>
            <a:srgbClr val="FFE46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338">
              <a:defRPr sz="1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Indexing Contract</a:t>
            </a:r>
          </a:p>
        </p:txBody>
      </p:sp>
      <p:sp>
        <p:nvSpPr>
          <p:cNvPr id="489" name="文本框 251"/>
          <p:cNvSpPr txBox="1"/>
          <p:nvPr/>
        </p:nvSpPr>
        <p:spPr>
          <a:xfrm>
            <a:off x="5907638" y="4981836"/>
            <a:ext cx="5452357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1.Evaluation Contract supplies the base toolset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2.SBT Contract supplies the DID 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3.Indexing Contract supplies on-chain indexing for queries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4" grpId="2"/>
      <p:bldP build="whole" bldLvl="1" animBg="1" rev="0" advAuto="0" spid="48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493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491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2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00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494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5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6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7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8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9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502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TezCard vs Others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410678" y="1324489"/>
          <a:ext cx="9383344" cy="48512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74128"/>
                <a:gridCol w="1874128"/>
                <a:gridCol w="1874128"/>
                <a:gridCol w="1874128"/>
                <a:gridCol w="1874128"/>
              </a:tblGrid>
              <a:tr h="691224"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b="1"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NOOX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b="1"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DAOU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b="1"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Colony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b="1"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TezCard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91224"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SBT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91224"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SoulAccount Creation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91224"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Voting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91224"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Funding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91224"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Setting for Evaluation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91224"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Web2 Login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❌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63700" algn="l"/>
                        </a:tabLst>
                        <a:defRPr sz="1800"/>
                      </a:pPr>
                      <a:r>
                        <a:rPr sz="1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1" grpId="1"/>
      <p:bldP build="whole" bldLvl="1" animBg="1" rev="0" advAuto="0" spid="501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507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505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06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14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508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09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10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11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12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13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516" name="文本框 249"/>
          <p:cNvSpPr txBox="1"/>
          <p:nvPr/>
        </p:nvSpPr>
        <p:spPr>
          <a:xfrm>
            <a:off x="1324921" y="301617"/>
            <a:ext cx="237955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Roadmap</a:t>
            </a:r>
          </a:p>
        </p:txBody>
      </p:sp>
      <p:sp>
        <p:nvSpPr>
          <p:cNvPr id="517" name="任意多边形 28"/>
          <p:cNvSpPr/>
          <p:nvPr/>
        </p:nvSpPr>
        <p:spPr>
          <a:xfrm>
            <a:off x="2998539" y="1755304"/>
            <a:ext cx="1926337" cy="128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0682" fill="norm" stroke="1" extrusionOk="0">
                <a:moveTo>
                  <a:pt x="0" y="658"/>
                </a:moveTo>
                <a:cubicBezTo>
                  <a:pt x="5668" y="-15"/>
                  <a:pt x="11296" y="-582"/>
                  <a:pt x="14890" y="1132"/>
                </a:cubicBezTo>
                <a:cubicBezTo>
                  <a:pt x="18483" y="2847"/>
                  <a:pt x="21600" y="6934"/>
                  <a:pt x="21560" y="10943"/>
                </a:cubicBezTo>
                <a:cubicBezTo>
                  <a:pt x="21521" y="14952"/>
                  <a:pt x="18920" y="17959"/>
                  <a:pt x="15366" y="19488"/>
                </a:cubicBezTo>
                <a:cubicBezTo>
                  <a:pt x="11812" y="21018"/>
                  <a:pt x="5430" y="20899"/>
                  <a:pt x="238" y="20121"/>
                </a:cubicBezTo>
              </a:path>
            </a:pathLst>
          </a:custGeom>
          <a:ln w="38100" cap="rnd">
            <a:solidFill>
              <a:srgbClr val="345F8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8" name="任意多边形 29"/>
          <p:cNvSpPr/>
          <p:nvPr/>
        </p:nvSpPr>
        <p:spPr>
          <a:xfrm>
            <a:off x="4624139" y="1755304"/>
            <a:ext cx="1926337" cy="128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0682" fill="norm" stroke="1" extrusionOk="0">
                <a:moveTo>
                  <a:pt x="0" y="658"/>
                </a:moveTo>
                <a:cubicBezTo>
                  <a:pt x="5668" y="-15"/>
                  <a:pt x="11296" y="-582"/>
                  <a:pt x="14890" y="1132"/>
                </a:cubicBezTo>
                <a:cubicBezTo>
                  <a:pt x="18483" y="2847"/>
                  <a:pt x="21600" y="6934"/>
                  <a:pt x="21560" y="10943"/>
                </a:cubicBezTo>
                <a:cubicBezTo>
                  <a:pt x="21521" y="14952"/>
                  <a:pt x="18920" y="17959"/>
                  <a:pt x="15366" y="19488"/>
                </a:cubicBezTo>
                <a:cubicBezTo>
                  <a:pt x="11812" y="21018"/>
                  <a:pt x="5430" y="20899"/>
                  <a:pt x="238" y="20121"/>
                </a:cubicBezTo>
              </a:path>
            </a:pathLst>
          </a:custGeom>
          <a:ln w="38100" cap="rnd">
            <a:solidFill>
              <a:srgbClr val="345F8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9" name="任意多边形 30"/>
          <p:cNvSpPr/>
          <p:nvPr/>
        </p:nvSpPr>
        <p:spPr>
          <a:xfrm>
            <a:off x="6249739" y="1755304"/>
            <a:ext cx="1926337" cy="128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0682" fill="norm" stroke="1" extrusionOk="0">
                <a:moveTo>
                  <a:pt x="0" y="658"/>
                </a:moveTo>
                <a:cubicBezTo>
                  <a:pt x="5668" y="-15"/>
                  <a:pt x="11296" y="-582"/>
                  <a:pt x="14890" y="1132"/>
                </a:cubicBezTo>
                <a:cubicBezTo>
                  <a:pt x="18483" y="2847"/>
                  <a:pt x="21600" y="6934"/>
                  <a:pt x="21560" y="10943"/>
                </a:cubicBezTo>
                <a:cubicBezTo>
                  <a:pt x="21521" y="14952"/>
                  <a:pt x="18920" y="17959"/>
                  <a:pt x="15366" y="19488"/>
                </a:cubicBezTo>
                <a:cubicBezTo>
                  <a:pt x="11812" y="21018"/>
                  <a:pt x="5430" y="20899"/>
                  <a:pt x="238" y="20121"/>
                </a:cubicBezTo>
              </a:path>
            </a:pathLst>
          </a:custGeom>
          <a:ln w="38100" cap="rnd">
            <a:solidFill>
              <a:srgbClr val="345F8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0" name="任意多边形 31"/>
          <p:cNvSpPr/>
          <p:nvPr/>
        </p:nvSpPr>
        <p:spPr>
          <a:xfrm>
            <a:off x="7875338" y="1755304"/>
            <a:ext cx="1926337" cy="128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0682" fill="norm" stroke="1" extrusionOk="0">
                <a:moveTo>
                  <a:pt x="0" y="658"/>
                </a:moveTo>
                <a:cubicBezTo>
                  <a:pt x="5668" y="-15"/>
                  <a:pt x="11296" y="-582"/>
                  <a:pt x="14890" y="1132"/>
                </a:cubicBezTo>
                <a:cubicBezTo>
                  <a:pt x="18483" y="2847"/>
                  <a:pt x="21600" y="6934"/>
                  <a:pt x="21560" y="10943"/>
                </a:cubicBezTo>
                <a:cubicBezTo>
                  <a:pt x="21521" y="14952"/>
                  <a:pt x="18920" y="17959"/>
                  <a:pt x="15366" y="19488"/>
                </a:cubicBezTo>
                <a:cubicBezTo>
                  <a:pt x="11812" y="21018"/>
                  <a:pt x="5430" y="20899"/>
                  <a:pt x="238" y="20121"/>
                </a:cubicBezTo>
              </a:path>
            </a:pathLst>
          </a:custGeom>
          <a:ln w="38100" cap="rnd">
            <a:solidFill>
              <a:srgbClr val="345F8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1" name="任意多边形 32"/>
          <p:cNvSpPr/>
          <p:nvPr/>
        </p:nvSpPr>
        <p:spPr>
          <a:xfrm>
            <a:off x="2913819" y="1790174"/>
            <a:ext cx="97606" cy="1243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4" h="21600" fill="norm" stroke="1" extrusionOk="0">
                <a:moveTo>
                  <a:pt x="21174" y="21600"/>
                </a:moveTo>
                <a:cubicBezTo>
                  <a:pt x="10815" y="17682"/>
                  <a:pt x="456" y="13765"/>
                  <a:pt x="15" y="10165"/>
                </a:cubicBezTo>
                <a:cubicBezTo>
                  <a:pt x="-426" y="6565"/>
                  <a:pt x="9052" y="3282"/>
                  <a:pt x="18529" y="0"/>
                </a:cubicBezTo>
              </a:path>
            </a:pathLst>
          </a:custGeom>
          <a:ln w="25400" cap="rnd">
            <a:solidFill>
              <a:srgbClr val="1F4E7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2" name="文本框 33"/>
          <p:cNvSpPr txBox="1"/>
          <p:nvPr/>
        </p:nvSpPr>
        <p:spPr>
          <a:xfrm>
            <a:off x="2906975" y="1738724"/>
            <a:ext cx="1586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2800">
                <a:solidFill>
                  <a:schemeClr val="accent4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Phase</a:t>
            </a:r>
          </a:p>
        </p:txBody>
      </p:sp>
      <p:sp>
        <p:nvSpPr>
          <p:cNvPr id="523" name="文本框 34"/>
          <p:cNvSpPr txBox="1"/>
          <p:nvPr/>
        </p:nvSpPr>
        <p:spPr>
          <a:xfrm>
            <a:off x="3162554" y="2536893"/>
            <a:ext cx="409245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F4E7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524" name="任意多边形 35"/>
          <p:cNvSpPr/>
          <p:nvPr/>
        </p:nvSpPr>
        <p:spPr>
          <a:xfrm>
            <a:off x="3171946" y="2459826"/>
            <a:ext cx="1440002" cy="10801"/>
          </a:xfrm>
          <a:prstGeom prst="line">
            <a:avLst/>
          </a:prstGeom>
          <a:ln w="25400" cap="rnd">
            <a:solidFill>
              <a:srgbClr val="1F4E79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525" name="文本框 36"/>
          <p:cNvSpPr txBox="1"/>
          <p:nvPr/>
        </p:nvSpPr>
        <p:spPr>
          <a:xfrm>
            <a:off x="4675140" y="1738724"/>
            <a:ext cx="15861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2800">
                <a:solidFill>
                  <a:schemeClr val="accent4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Phase</a:t>
            </a:r>
          </a:p>
        </p:txBody>
      </p:sp>
      <p:sp>
        <p:nvSpPr>
          <p:cNvPr id="526" name="文本框 37"/>
          <p:cNvSpPr txBox="1"/>
          <p:nvPr/>
        </p:nvSpPr>
        <p:spPr>
          <a:xfrm>
            <a:off x="4930719" y="2536893"/>
            <a:ext cx="4699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F4E7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527" name="任意多边形 38"/>
          <p:cNvSpPr/>
          <p:nvPr/>
        </p:nvSpPr>
        <p:spPr>
          <a:xfrm>
            <a:off x="4866959" y="2459826"/>
            <a:ext cx="1440002" cy="10801"/>
          </a:xfrm>
          <a:prstGeom prst="line">
            <a:avLst/>
          </a:prstGeom>
          <a:ln w="25400" cap="rnd">
            <a:solidFill>
              <a:srgbClr val="1F4E79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528" name="文本框 39"/>
          <p:cNvSpPr txBox="1"/>
          <p:nvPr/>
        </p:nvSpPr>
        <p:spPr>
          <a:xfrm>
            <a:off x="6297002" y="1738724"/>
            <a:ext cx="1586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2800">
                <a:solidFill>
                  <a:schemeClr val="accent4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Phase</a:t>
            </a:r>
          </a:p>
        </p:txBody>
      </p:sp>
      <p:sp>
        <p:nvSpPr>
          <p:cNvPr id="529" name="文本框 40"/>
          <p:cNvSpPr txBox="1"/>
          <p:nvPr/>
        </p:nvSpPr>
        <p:spPr>
          <a:xfrm>
            <a:off x="6552579" y="2536893"/>
            <a:ext cx="4699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F4E7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530" name="任意多边形 41"/>
          <p:cNvSpPr/>
          <p:nvPr/>
        </p:nvSpPr>
        <p:spPr>
          <a:xfrm>
            <a:off x="6561973" y="2459826"/>
            <a:ext cx="1440001" cy="10801"/>
          </a:xfrm>
          <a:prstGeom prst="line">
            <a:avLst/>
          </a:prstGeom>
          <a:ln w="25400" cap="rnd">
            <a:solidFill>
              <a:srgbClr val="1F4E79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531" name="文本框 42"/>
          <p:cNvSpPr txBox="1"/>
          <p:nvPr/>
        </p:nvSpPr>
        <p:spPr>
          <a:xfrm>
            <a:off x="7992013" y="1738724"/>
            <a:ext cx="1586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2800">
                <a:solidFill>
                  <a:schemeClr val="accent4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Phase</a:t>
            </a:r>
          </a:p>
        </p:txBody>
      </p:sp>
      <p:sp>
        <p:nvSpPr>
          <p:cNvPr id="532" name="文本框 43"/>
          <p:cNvSpPr txBox="1"/>
          <p:nvPr/>
        </p:nvSpPr>
        <p:spPr>
          <a:xfrm>
            <a:off x="8247591" y="2536893"/>
            <a:ext cx="4699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F4E7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533" name="任意多边形 44"/>
          <p:cNvSpPr/>
          <p:nvPr/>
        </p:nvSpPr>
        <p:spPr>
          <a:xfrm>
            <a:off x="8256985" y="2459826"/>
            <a:ext cx="1440001" cy="10801"/>
          </a:xfrm>
          <a:prstGeom prst="line">
            <a:avLst/>
          </a:prstGeom>
          <a:ln w="25400" cap="rnd">
            <a:solidFill>
              <a:srgbClr val="1F4E79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534" name="文本框 45"/>
          <p:cNvSpPr txBox="1"/>
          <p:nvPr/>
        </p:nvSpPr>
        <p:spPr>
          <a:xfrm>
            <a:off x="597321" y="4049402"/>
            <a:ext cx="2379557" cy="158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25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Hackthon： </a:t>
            </a:r>
          </a:p>
          <a:p>
            <a:pPr algn="just">
              <a:lnSpc>
                <a:spcPct val="125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1.Complete the SBT and Evaluation contracts;</a:t>
            </a:r>
          </a:p>
          <a:p>
            <a:pPr algn="just">
              <a:lnSpc>
                <a:spcPct val="125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2.Complete the Factories Evaluation system;</a:t>
            </a:r>
          </a:p>
        </p:txBody>
      </p:sp>
      <p:sp>
        <p:nvSpPr>
          <p:cNvPr id="535" name="文本框 46"/>
          <p:cNvSpPr txBox="1"/>
          <p:nvPr/>
        </p:nvSpPr>
        <p:spPr>
          <a:xfrm>
            <a:off x="3680089" y="4047494"/>
            <a:ext cx="2379557" cy="1237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5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1.Complete Indexing Contract;</a:t>
            </a:r>
          </a:p>
          <a:p>
            <a:pPr>
              <a:lnSpc>
                <a:spcPct val="125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2.Demo of Web2Login and SDK;</a:t>
            </a:r>
          </a:p>
        </p:txBody>
      </p:sp>
      <p:sp>
        <p:nvSpPr>
          <p:cNvPr id="536" name="文本框 47"/>
          <p:cNvSpPr txBox="1"/>
          <p:nvPr/>
        </p:nvSpPr>
        <p:spPr>
          <a:xfrm>
            <a:off x="6481736" y="4039705"/>
            <a:ext cx="2379557" cy="93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Complete Voting and Funding contract or other tool contracts.</a:t>
            </a:r>
          </a:p>
        </p:txBody>
      </p:sp>
      <p:sp>
        <p:nvSpPr>
          <p:cNvPr id="537" name="文本框 48"/>
          <p:cNvSpPr txBox="1"/>
          <p:nvPr/>
        </p:nvSpPr>
        <p:spPr>
          <a:xfrm>
            <a:off x="9283382" y="4014305"/>
            <a:ext cx="2496337" cy="63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Lunch Mainet, start contribute the ecosystem.</a:t>
            </a:r>
          </a:p>
        </p:txBody>
      </p:sp>
      <p:sp>
        <p:nvSpPr>
          <p:cNvPr id="538" name="任意多边形 49"/>
          <p:cNvSpPr/>
          <p:nvPr/>
        </p:nvSpPr>
        <p:spPr>
          <a:xfrm rot="16200000">
            <a:off x="9216880" y="2700833"/>
            <a:ext cx="595409" cy="1570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"/>
                </a:moveTo>
                <a:lnTo>
                  <a:pt x="13684" y="0"/>
                </a:lnTo>
                <a:cubicBezTo>
                  <a:pt x="13665" y="7200"/>
                  <a:pt x="13647" y="14400"/>
                  <a:pt x="13628" y="21600"/>
                </a:cubicBezTo>
                <a:lnTo>
                  <a:pt x="0" y="21600"/>
                </a:lnTo>
              </a:path>
            </a:pathLst>
          </a:custGeom>
          <a:ln w="15875" cap="rnd">
            <a:solidFill>
              <a:srgbClr val="1F4E7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9" name="任意多边形 50"/>
          <p:cNvSpPr/>
          <p:nvPr/>
        </p:nvSpPr>
        <p:spPr>
          <a:xfrm rot="16200000">
            <a:off x="7135794" y="3064752"/>
            <a:ext cx="595409" cy="842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"/>
                </a:moveTo>
                <a:lnTo>
                  <a:pt x="13684" y="0"/>
                </a:lnTo>
                <a:cubicBezTo>
                  <a:pt x="13665" y="7200"/>
                  <a:pt x="13647" y="14400"/>
                  <a:pt x="13628" y="21600"/>
                </a:cubicBezTo>
                <a:lnTo>
                  <a:pt x="0" y="21600"/>
                </a:lnTo>
              </a:path>
            </a:pathLst>
          </a:custGeom>
          <a:ln w="15875" cap="rnd">
            <a:solidFill>
              <a:srgbClr val="1F4E7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0" name="任意多边形 51"/>
          <p:cNvSpPr/>
          <p:nvPr/>
        </p:nvSpPr>
        <p:spPr>
          <a:xfrm flipH="1" rot="5400000">
            <a:off x="4572163" y="3064752"/>
            <a:ext cx="595409" cy="842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"/>
                </a:moveTo>
                <a:lnTo>
                  <a:pt x="13684" y="0"/>
                </a:lnTo>
                <a:cubicBezTo>
                  <a:pt x="13665" y="7200"/>
                  <a:pt x="13647" y="14400"/>
                  <a:pt x="13628" y="21600"/>
                </a:cubicBezTo>
                <a:lnTo>
                  <a:pt x="0" y="21600"/>
                </a:lnTo>
              </a:path>
            </a:pathLst>
          </a:custGeom>
          <a:ln w="15875" cap="rnd">
            <a:solidFill>
              <a:srgbClr val="1F4E7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1" name="任意多边形 52"/>
          <p:cNvSpPr/>
          <p:nvPr/>
        </p:nvSpPr>
        <p:spPr>
          <a:xfrm flipH="1" rot="5400000">
            <a:off x="2342622" y="2700832"/>
            <a:ext cx="595409" cy="1570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"/>
                </a:moveTo>
                <a:lnTo>
                  <a:pt x="13684" y="0"/>
                </a:lnTo>
                <a:cubicBezTo>
                  <a:pt x="13665" y="7200"/>
                  <a:pt x="13647" y="14400"/>
                  <a:pt x="13628" y="21600"/>
                </a:cubicBezTo>
                <a:lnTo>
                  <a:pt x="0" y="21600"/>
                </a:lnTo>
              </a:path>
            </a:pathLst>
          </a:custGeom>
          <a:ln w="15875" cap="rnd">
            <a:solidFill>
              <a:srgbClr val="1F4E7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5" grpId="1"/>
      <p:bldP build="whole" bldLvl="1" animBg="1" rev="0" advAuto="0" spid="515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EPmvXYPQ3r.png" descr="EPmvXYPQ3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44" y="-492971"/>
            <a:ext cx="12201688" cy="7843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4209"/>
          <a:stretch>
            <a:fillRect/>
          </a:stretch>
        </p:blipFill>
        <p:spPr>
          <a:xfrm>
            <a:off x="2125464" y="754684"/>
            <a:ext cx="7941065" cy="5134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roup 139"/>
          <p:cNvGrpSpPr/>
          <p:nvPr/>
        </p:nvGrpSpPr>
        <p:grpSpPr>
          <a:xfrm>
            <a:off x="270008" y="3958888"/>
            <a:ext cx="2151026" cy="1783102"/>
            <a:chOff x="0" y="0"/>
            <a:chExt cx="2151025" cy="1783101"/>
          </a:xfrm>
        </p:grpSpPr>
        <p:sp>
          <p:nvSpPr>
            <p:cNvPr id="546" name="Shape 135"/>
            <p:cNvSpPr/>
            <p:nvPr/>
          </p:nvSpPr>
          <p:spPr>
            <a:xfrm rot="8548729">
              <a:off x="71248" y="1743546"/>
              <a:ext cx="67705" cy="2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fill="norm" stroke="1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7" name="Shape 136"/>
            <p:cNvSpPr/>
            <p:nvPr/>
          </p:nvSpPr>
          <p:spPr>
            <a:xfrm rot="8548729">
              <a:off x="-190350" y="746685"/>
              <a:ext cx="2531725" cy="23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fill="norm" stroke="1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67" name="Group 4"/>
          <p:cNvGrpSpPr/>
          <p:nvPr/>
        </p:nvGrpSpPr>
        <p:grpSpPr>
          <a:xfrm>
            <a:off x="2568" y="4823396"/>
            <a:ext cx="12194610" cy="2032447"/>
            <a:chOff x="0" y="0"/>
            <a:chExt cx="12194607" cy="2032445"/>
          </a:xfrm>
        </p:grpSpPr>
        <p:sp>
          <p:nvSpPr>
            <p:cNvPr id="549" name="Freeform 5"/>
            <p:cNvSpPr/>
            <p:nvPr/>
          </p:nvSpPr>
          <p:spPr>
            <a:xfrm>
              <a:off x="76805" y="1721357"/>
              <a:ext cx="12701" cy="2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7" fill="norm" stroke="1" extrusionOk="0">
                  <a:moveTo>
                    <a:pt x="10800" y="2315"/>
                  </a:moveTo>
                  <a:cubicBezTo>
                    <a:pt x="10800" y="-771"/>
                    <a:pt x="0" y="-771"/>
                    <a:pt x="0" y="2315"/>
                  </a:cubicBezTo>
                  <a:cubicBezTo>
                    <a:pt x="0" y="5400"/>
                    <a:pt x="0" y="11572"/>
                    <a:pt x="0" y="17743"/>
                  </a:cubicBezTo>
                  <a:cubicBezTo>
                    <a:pt x="0" y="20829"/>
                    <a:pt x="21600" y="20829"/>
                    <a:pt x="21600" y="17743"/>
                  </a:cubicBezTo>
                  <a:cubicBezTo>
                    <a:pt x="21600" y="11572"/>
                    <a:pt x="10800" y="5400"/>
                    <a:pt x="10800" y="231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0" name="Freeform 6"/>
            <p:cNvSpPr/>
            <p:nvPr/>
          </p:nvSpPr>
          <p:spPr>
            <a:xfrm>
              <a:off x="3836562" y="667767"/>
              <a:ext cx="1057193" cy="5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19416" fill="norm" stroke="1" extrusionOk="0">
                  <a:moveTo>
                    <a:pt x="21208" y="0"/>
                  </a:moveTo>
                  <a:cubicBezTo>
                    <a:pt x="17724" y="4629"/>
                    <a:pt x="14240" y="7714"/>
                    <a:pt x="10669" y="9257"/>
                  </a:cubicBezTo>
                  <a:cubicBezTo>
                    <a:pt x="7185" y="10800"/>
                    <a:pt x="3614" y="7714"/>
                    <a:pt x="130" y="12343"/>
                  </a:cubicBezTo>
                  <a:cubicBezTo>
                    <a:pt x="-44" y="12343"/>
                    <a:pt x="-44" y="15429"/>
                    <a:pt x="130" y="16971"/>
                  </a:cubicBezTo>
                  <a:cubicBezTo>
                    <a:pt x="3614" y="21600"/>
                    <a:pt x="7185" y="18514"/>
                    <a:pt x="10669" y="16971"/>
                  </a:cubicBezTo>
                  <a:cubicBezTo>
                    <a:pt x="14153" y="15429"/>
                    <a:pt x="17724" y="12343"/>
                    <a:pt x="21208" y="9257"/>
                  </a:cubicBezTo>
                  <a:cubicBezTo>
                    <a:pt x="21556" y="7714"/>
                    <a:pt x="21556" y="0"/>
                    <a:pt x="21208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1" name="Freeform 7"/>
            <p:cNvSpPr/>
            <p:nvPr/>
          </p:nvSpPr>
          <p:spPr>
            <a:xfrm>
              <a:off x="4897380" y="383095"/>
              <a:ext cx="4159871" cy="164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72" fill="norm" stroke="1" extrusionOk="0">
                  <a:moveTo>
                    <a:pt x="21520" y="4351"/>
                  </a:moveTo>
                  <a:cubicBezTo>
                    <a:pt x="20653" y="4125"/>
                    <a:pt x="19785" y="4068"/>
                    <a:pt x="18918" y="4068"/>
                  </a:cubicBezTo>
                  <a:cubicBezTo>
                    <a:pt x="18873" y="4068"/>
                    <a:pt x="18851" y="4181"/>
                    <a:pt x="18895" y="4238"/>
                  </a:cubicBezTo>
                  <a:cubicBezTo>
                    <a:pt x="18873" y="4578"/>
                    <a:pt x="18895" y="4975"/>
                    <a:pt x="18895" y="5372"/>
                  </a:cubicBezTo>
                  <a:cubicBezTo>
                    <a:pt x="18918" y="5769"/>
                    <a:pt x="18918" y="6109"/>
                    <a:pt x="18940" y="6506"/>
                  </a:cubicBezTo>
                  <a:cubicBezTo>
                    <a:pt x="18539" y="6562"/>
                    <a:pt x="18117" y="6562"/>
                    <a:pt x="17716" y="6562"/>
                  </a:cubicBezTo>
                  <a:cubicBezTo>
                    <a:pt x="17116" y="6562"/>
                    <a:pt x="16515" y="6449"/>
                    <a:pt x="15914" y="6506"/>
                  </a:cubicBezTo>
                  <a:cubicBezTo>
                    <a:pt x="15914" y="6506"/>
                    <a:pt x="15914" y="6562"/>
                    <a:pt x="15892" y="6562"/>
                  </a:cubicBezTo>
                  <a:cubicBezTo>
                    <a:pt x="15892" y="6562"/>
                    <a:pt x="15870" y="6562"/>
                    <a:pt x="15870" y="6619"/>
                  </a:cubicBezTo>
                  <a:cubicBezTo>
                    <a:pt x="15826" y="9624"/>
                    <a:pt x="15781" y="12799"/>
                    <a:pt x="15892" y="15860"/>
                  </a:cubicBezTo>
                  <a:cubicBezTo>
                    <a:pt x="15892" y="15860"/>
                    <a:pt x="15892" y="15860"/>
                    <a:pt x="15892" y="15860"/>
                  </a:cubicBezTo>
                  <a:cubicBezTo>
                    <a:pt x="15447" y="15917"/>
                    <a:pt x="15002" y="15917"/>
                    <a:pt x="14558" y="15917"/>
                  </a:cubicBezTo>
                  <a:cubicBezTo>
                    <a:pt x="14535" y="10758"/>
                    <a:pt x="14535" y="5655"/>
                    <a:pt x="14424" y="496"/>
                  </a:cubicBezTo>
                  <a:cubicBezTo>
                    <a:pt x="14469" y="496"/>
                    <a:pt x="14446" y="326"/>
                    <a:pt x="14402" y="269"/>
                  </a:cubicBezTo>
                  <a:cubicBezTo>
                    <a:pt x="14402" y="269"/>
                    <a:pt x="14402" y="269"/>
                    <a:pt x="14402" y="269"/>
                  </a:cubicBezTo>
                  <a:cubicBezTo>
                    <a:pt x="14402" y="156"/>
                    <a:pt x="14357" y="156"/>
                    <a:pt x="14335" y="269"/>
                  </a:cubicBezTo>
                  <a:cubicBezTo>
                    <a:pt x="13623" y="43"/>
                    <a:pt x="12889" y="-14"/>
                    <a:pt x="12155" y="43"/>
                  </a:cubicBezTo>
                  <a:cubicBezTo>
                    <a:pt x="12155" y="-14"/>
                    <a:pt x="12111" y="-14"/>
                    <a:pt x="12111" y="43"/>
                  </a:cubicBezTo>
                  <a:cubicBezTo>
                    <a:pt x="12022" y="2594"/>
                    <a:pt x="11977" y="5202"/>
                    <a:pt x="11977" y="7810"/>
                  </a:cubicBezTo>
                  <a:cubicBezTo>
                    <a:pt x="11243" y="7640"/>
                    <a:pt x="10487" y="7583"/>
                    <a:pt x="9753" y="7640"/>
                  </a:cubicBezTo>
                  <a:cubicBezTo>
                    <a:pt x="9753" y="7583"/>
                    <a:pt x="9708" y="7583"/>
                    <a:pt x="9686" y="7640"/>
                  </a:cubicBezTo>
                  <a:cubicBezTo>
                    <a:pt x="9686" y="7640"/>
                    <a:pt x="9664" y="7640"/>
                    <a:pt x="9664" y="7640"/>
                  </a:cubicBezTo>
                  <a:cubicBezTo>
                    <a:pt x="9619" y="7640"/>
                    <a:pt x="9619" y="7753"/>
                    <a:pt x="9664" y="7810"/>
                  </a:cubicBezTo>
                  <a:cubicBezTo>
                    <a:pt x="9664" y="7810"/>
                    <a:pt x="9686" y="7810"/>
                    <a:pt x="9686" y="7810"/>
                  </a:cubicBezTo>
                  <a:cubicBezTo>
                    <a:pt x="9664" y="8433"/>
                    <a:pt x="9641" y="9057"/>
                    <a:pt x="9619" y="9737"/>
                  </a:cubicBezTo>
                  <a:cubicBezTo>
                    <a:pt x="9619" y="9680"/>
                    <a:pt x="9619" y="9680"/>
                    <a:pt x="9597" y="9680"/>
                  </a:cubicBezTo>
                  <a:cubicBezTo>
                    <a:pt x="9019" y="9737"/>
                    <a:pt x="8462" y="9794"/>
                    <a:pt x="7884" y="9794"/>
                  </a:cubicBezTo>
                  <a:cubicBezTo>
                    <a:pt x="7528" y="9737"/>
                    <a:pt x="7016" y="9454"/>
                    <a:pt x="6683" y="9737"/>
                  </a:cubicBezTo>
                  <a:cubicBezTo>
                    <a:pt x="6705" y="8717"/>
                    <a:pt x="6705" y="7640"/>
                    <a:pt x="6727" y="6562"/>
                  </a:cubicBezTo>
                  <a:cubicBezTo>
                    <a:pt x="6727" y="6449"/>
                    <a:pt x="6683" y="6449"/>
                    <a:pt x="6661" y="6449"/>
                  </a:cubicBezTo>
                  <a:cubicBezTo>
                    <a:pt x="6661" y="6392"/>
                    <a:pt x="6638" y="6279"/>
                    <a:pt x="6594" y="6279"/>
                  </a:cubicBezTo>
                  <a:cubicBezTo>
                    <a:pt x="5771" y="6279"/>
                    <a:pt x="4925" y="6222"/>
                    <a:pt x="4080" y="6166"/>
                  </a:cubicBezTo>
                  <a:cubicBezTo>
                    <a:pt x="3257" y="6109"/>
                    <a:pt x="2434" y="5939"/>
                    <a:pt x="1611" y="5995"/>
                  </a:cubicBezTo>
                  <a:cubicBezTo>
                    <a:pt x="1611" y="5995"/>
                    <a:pt x="1611" y="5939"/>
                    <a:pt x="1611" y="5939"/>
                  </a:cubicBezTo>
                  <a:cubicBezTo>
                    <a:pt x="1589" y="5769"/>
                    <a:pt x="1500" y="5769"/>
                    <a:pt x="1500" y="5939"/>
                  </a:cubicBezTo>
                  <a:cubicBezTo>
                    <a:pt x="1544" y="7299"/>
                    <a:pt x="1589" y="8717"/>
                    <a:pt x="1655" y="10077"/>
                  </a:cubicBezTo>
                  <a:cubicBezTo>
                    <a:pt x="1166" y="10021"/>
                    <a:pt x="654" y="9964"/>
                    <a:pt x="165" y="9964"/>
                  </a:cubicBezTo>
                  <a:cubicBezTo>
                    <a:pt x="143" y="7980"/>
                    <a:pt x="120" y="5939"/>
                    <a:pt x="54" y="3955"/>
                  </a:cubicBezTo>
                  <a:cubicBezTo>
                    <a:pt x="54" y="3841"/>
                    <a:pt x="9" y="3841"/>
                    <a:pt x="9" y="3955"/>
                  </a:cubicBezTo>
                  <a:cubicBezTo>
                    <a:pt x="-13" y="5995"/>
                    <a:pt x="9" y="7980"/>
                    <a:pt x="31" y="9964"/>
                  </a:cubicBezTo>
                  <a:cubicBezTo>
                    <a:pt x="9" y="10021"/>
                    <a:pt x="9" y="10077"/>
                    <a:pt x="31" y="10134"/>
                  </a:cubicBezTo>
                  <a:cubicBezTo>
                    <a:pt x="54" y="10928"/>
                    <a:pt x="54" y="11721"/>
                    <a:pt x="76" y="12458"/>
                  </a:cubicBezTo>
                  <a:cubicBezTo>
                    <a:pt x="98" y="15293"/>
                    <a:pt x="98" y="18128"/>
                    <a:pt x="165" y="20962"/>
                  </a:cubicBezTo>
                  <a:cubicBezTo>
                    <a:pt x="165" y="21132"/>
                    <a:pt x="254" y="21132"/>
                    <a:pt x="254" y="20962"/>
                  </a:cubicBezTo>
                  <a:cubicBezTo>
                    <a:pt x="254" y="18128"/>
                    <a:pt x="209" y="15293"/>
                    <a:pt x="187" y="12458"/>
                  </a:cubicBezTo>
                  <a:cubicBezTo>
                    <a:pt x="165" y="11721"/>
                    <a:pt x="165" y="10928"/>
                    <a:pt x="165" y="10191"/>
                  </a:cubicBezTo>
                  <a:cubicBezTo>
                    <a:pt x="677" y="10304"/>
                    <a:pt x="1166" y="10361"/>
                    <a:pt x="1678" y="10361"/>
                  </a:cubicBezTo>
                  <a:cubicBezTo>
                    <a:pt x="1700" y="10417"/>
                    <a:pt x="1722" y="10417"/>
                    <a:pt x="1722" y="10361"/>
                  </a:cubicBezTo>
                  <a:cubicBezTo>
                    <a:pt x="1922" y="10361"/>
                    <a:pt x="2123" y="10361"/>
                    <a:pt x="2323" y="10417"/>
                  </a:cubicBezTo>
                  <a:cubicBezTo>
                    <a:pt x="2256" y="13989"/>
                    <a:pt x="2367" y="17617"/>
                    <a:pt x="2501" y="21189"/>
                  </a:cubicBezTo>
                  <a:cubicBezTo>
                    <a:pt x="2501" y="21359"/>
                    <a:pt x="2590" y="21359"/>
                    <a:pt x="2590" y="21189"/>
                  </a:cubicBezTo>
                  <a:cubicBezTo>
                    <a:pt x="2478" y="17561"/>
                    <a:pt x="2456" y="13932"/>
                    <a:pt x="2389" y="10304"/>
                  </a:cubicBezTo>
                  <a:cubicBezTo>
                    <a:pt x="2389" y="10304"/>
                    <a:pt x="2389" y="10304"/>
                    <a:pt x="2367" y="10304"/>
                  </a:cubicBezTo>
                  <a:cubicBezTo>
                    <a:pt x="2389" y="10247"/>
                    <a:pt x="2367" y="10134"/>
                    <a:pt x="2323" y="10134"/>
                  </a:cubicBezTo>
                  <a:cubicBezTo>
                    <a:pt x="2123" y="10077"/>
                    <a:pt x="1922" y="10077"/>
                    <a:pt x="1722" y="10077"/>
                  </a:cubicBezTo>
                  <a:cubicBezTo>
                    <a:pt x="1700" y="8773"/>
                    <a:pt x="1655" y="7469"/>
                    <a:pt x="1611" y="6166"/>
                  </a:cubicBezTo>
                  <a:cubicBezTo>
                    <a:pt x="2389" y="6449"/>
                    <a:pt x="3213" y="6392"/>
                    <a:pt x="3991" y="6449"/>
                  </a:cubicBezTo>
                  <a:cubicBezTo>
                    <a:pt x="4859" y="6506"/>
                    <a:pt x="5726" y="6562"/>
                    <a:pt x="6594" y="6619"/>
                  </a:cubicBezTo>
                  <a:cubicBezTo>
                    <a:pt x="6616" y="6619"/>
                    <a:pt x="6638" y="6562"/>
                    <a:pt x="6638" y="6562"/>
                  </a:cubicBezTo>
                  <a:cubicBezTo>
                    <a:pt x="6549" y="8943"/>
                    <a:pt x="6505" y="11381"/>
                    <a:pt x="6549" y="13762"/>
                  </a:cubicBezTo>
                  <a:cubicBezTo>
                    <a:pt x="5882" y="13706"/>
                    <a:pt x="5237" y="13649"/>
                    <a:pt x="4569" y="13649"/>
                  </a:cubicBezTo>
                  <a:cubicBezTo>
                    <a:pt x="4569" y="13649"/>
                    <a:pt x="4569" y="13592"/>
                    <a:pt x="4569" y="13592"/>
                  </a:cubicBezTo>
                  <a:cubicBezTo>
                    <a:pt x="4547" y="13479"/>
                    <a:pt x="4458" y="13536"/>
                    <a:pt x="4481" y="13649"/>
                  </a:cubicBezTo>
                  <a:cubicBezTo>
                    <a:pt x="4481" y="13649"/>
                    <a:pt x="4481" y="13649"/>
                    <a:pt x="4481" y="13649"/>
                  </a:cubicBezTo>
                  <a:cubicBezTo>
                    <a:pt x="4458" y="13706"/>
                    <a:pt x="4458" y="13762"/>
                    <a:pt x="4481" y="13762"/>
                  </a:cubicBezTo>
                  <a:cubicBezTo>
                    <a:pt x="4592" y="16370"/>
                    <a:pt x="4414" y="18978"/>
                    <a:pt x="4658" y="21529"/>
                  </a:cubicBezTo>
                  <a:cubicBezTo>
                    <a:pt x="4658" y="21586"/>
                    <a:pt x="4703" y="21586"/>
                    <a:pt x="4703" y="21529"/>
                  </a:cubicBezTo>
                  <a:cubicBezTo>
                    <a:pt x="4592" y="18978"/>
                    <a:pt x="4703" y="16370"/>
                    <a:pt x="4569" y="13819"/>
                  </a:cubicBezTo>
                  <a:cubicBezTo>
                    <a:pt x="5370" y="13989"/>
                    <a:pt x="6149" y="14103"/>
                    <a:pt x="6950" y="14046"/>
                  </a:cubicBezTo>
                  <a:cubicBezTo>
                    <a:pt x="6838" y="16427"/>
                    <a:pt x="6772" y="18808"/>
                    <a:pt x="6927" y="21189"/>
                  </a:cubicBezTo>
                  <a:cubicBezTo>
                    <a:pt x="6927" y="21359"/>
                    <a:pt x="7039" y="21246"/>
                    <a:pt x="7016" y="21076"/>
                  </a:cubicBezTo>
                  <a:cubicBezTo>
                    <a:pt x="6883" y="18638"/>
                    <a:pt x="7016" y="16314"/>
                    <a:pt x="7016" y="13876"/>
                  </a:cubicBezTo>
                  <a:cubicBezTo>
                    <a:pt x="7016" y="13819"/>
                    <a:pt x="6994" y="13819"/>
                    <a:pt x="6972" y="13819"/>
                  </a:cubicBezTo>
                  <a:cubicBezTo>
                    <a:pt x="6972" y="13819"/>
                    <a:pt x="6972" y="13819"/>
                    <a:pt x="6950" y="13819"/>
                  </a:cubicBezTo>
                  <a:cubicBezTo>
                    <a:pt x="6861" y="13819"/>
                    <a:pt x="6750" y="13819"/>
                    <a:pt x="6638" y="13762"/>
                  </a:cubicBezTo>
                  <a:cubicBezTo>
                    <a:pt x="6661" y="12515"/>
                    <a:pt x="6661" y="11211"/>
                    <a:pt x="6683" y="9907"/>
                  </a:cubicBezTo>
                  <a:cubicBezTo>
                    <a:pt x="6883" y="9794"/>
                    <a:pt x="7150" y="9964"/>
                    <a:pt x="7372" y="10021"/>
                  </a:cubicBezTo>
                  <a:cubicBezTo>
                    <a:pt x="7639" y="10021"/>
                    <a:pt x="7884" y="10077"/>
                    <a:pt x="8151" y="10077"/>
                  </a:cubicBezTo>
                  <a:cubicBezTo>
                    <a:pt x="8618" y="10077"/>
                    <a:pt x="9107" y="10077"/>
                    <a:pt x="9597" y="9964"/>
                  </a:cubicBezTo>
                  <a:cubicBezTo>
                    <a:pt x="9619" y="9964"/>
                    <a:pt x="9619" y="9964"/>
                    <a:pt x="9619" y="9907"/>
                  </a:cubicBezTo>
                  <a:cubicBezTo>
                    <a:pt x="9530" y="13649"/>
                    <a:pt x="9552" y="17447"/>
                    <a:pt x="9597" y="21132"/>
                  </a:cubicBezTo>
                  <a:cubicBezTo>
                    <a:pt x="9597" y="21303"/>
                    <a:pt x="9708" y="21303"/>
                    <a:pt x="9708" y="21132"/>
                  </a:cubicBezTo>
                  <a:cubicBezTo>
                    <a:pt x="9686" y="16710"/>
                    <a:pt x="9753" y="12232"/>
                    <a:pt x="9753" y="7810"/>
                  </a:cubicBezTo>
                  <a:cubicBezTo>
                    <a:pt x="10487" y="7980"/>
                    <a:pt x="11243" y="8093"/>
                    <a:pt x="11977" y="8093"/>
                  </a:cubicBezTo>
                  <a:cubicBezTo>
                    <a:pt x="11955" y="12458"/>
                    <a:pt x="11999" y="16824"/>
                    <a:pt x="12044" y="21132"/>
                  </a:cubicBezTo>
                  <a:cubicBezTo>
                    <a:pt x="12044" y="21303"/>
                    <a:pt x="12155" y="21303"/>
                    <a:pt x="12155" y="21132"/>
                  </a:cubicBezTo>
                  <a:cubicBezTo>
                    <a:pt x="12066" y="14159"/>
                    <a:pt x="12177" y="7186"/>
                    <a:pt x="12155" y="213"/>
                  </a:cubicBezTo>
                  <a:cubicBezTo>
                    <a:pt x="12889" y="269"/>
                    <a:pt x="13623" y="383"/>
                    <a:pt x="14335" y="496"/>
                  </a:cubicBezTo>
                  <a:cubicBezTo>
                    <a:pt x="14335" y="5655"/>
                    <a:pt x="14402" y="10758"/>
                    <a:pt x="14469" y="15917"/>
                  </a:cubicBezTo>
                  <a:cubicBezTo>
                    <a:pt x="14246" y="15860"/>
                    <a:pt x="14024" y="15860"/>
                    <a:pt x="13801" y="15860"/>
                  </a:cubicBezTo>
                  <a:cubicBezTo>
                    <a:pt x="13757" y="15803"/>
                    <a:pt x="13779" y="15973"/>
                    <a:pt x="13801" y="16030"/>
                  </a:cubicBezTo>
                  <a:cubicBezTo>
                    <a:pt x="14024" y="16087"/>
                    <a:pt x="14246" y="16143"/>
                    <a:pt x="14469" y="16143"/>
                  </a:cubicBezTo>
                  <a:cubicBezTo>
                    <a:pt x="14491" y="16200"/>
                    <a:pt x="14535" y="16200"/>
                    <a:pt x="14558" y="16143"/>
                  </a:cubicBezTo>
                  <a:cubicBezTo>
                    <a:pt x="15136" y="16257"/>
                    <a:pt x="15737" y="16200"/>
                    <a:pt x="16337" y="16087"/>
                  </a:cubicBezTo>
                  <a:cubicBezTo>
                    <a:pt x="16337" y="16087"/>
                    <a:pt x="16337" y="16087"/>
                    <a:pt x="16337" y="16087"/>
                  </a:cubicBezTo>
                  <a:cubicBezTo>
                    <a:pt x="16337" y="16087"/>
                    <a:pt x="16337" y="16087"/>
                    <a:pt x="16359" y="16087"/>
                  </a:cubicBezTo>
                  <a:cubicBezTo>
                    <a:pt x="16359" y="16087"/>
                    <a:pt x="16359" y="16087"/>
                    <a:pt x="16359" y="16087"/>
                  </a:cubicBezTo>
                  <a:cubicBezTo>
                    <a:pt x="16337" y="16314"/>
                    <a:pt x="16315" y="16937"/>
                    <a:pt x="16315" y="16937"/>
                  </a:cubicBezTo>
                  <a:cubicBezTo>
                    <a:pt x="16315" y="17504"/>
                    <a:pt x="16315" y="18014"/>
                    <a:pt x="16315" y="18581"/>
                  </a:cubicBezTo>
                  <a:cubicBezTo>
                    <a:pt x="16315" y="19488"/>
                    <a:pt x="16337" y="20452"/>
                    <a:pt x="16404" y="21359"/>
                  </a:cubicBezTo>
                  <a:cubicBezTo>
                    <a:pt x="16404" y="21529"/>
                    <a:pt x="16493" y="21473"/>
                    <a:pt x="16493" y="21359"/>
                  </a:cubicBezTo>
                  <a:cubicBezTo>
                    <a:pt x="16471" y="20169"/>
                    <a:pt x="16426" y="18978"/>
                    <a:pt x="16426" y="17731"/>
                  </a:cubicBezTo>
                  <a:cubicBezTo>
                    <a:pt x="16404" y="17334"/>
                    <a:pt x="16515" y="16370"/>
                    <a:pt x="16382" y="16030"/>
                  </a:cubicBezTo>
                  <a:cubicBezTo>
                    <a:pt x="16404" y="15917"/>
                    <a:pt x="16382" y="15803"/>
                    <a:pt x="16337" y="15803"/>
                  </a:cubicBezTo>
                  <a:cubicBezTo>
                    <a:pt x="16204" y="15860"/>
                    <a:pt x="16070" y="15860"/>
                    <a:pt x="15959" y="15860"/>
                  </a:cubicBezTo>
                  <a:cubicBezTo>
                    <a:pt x="15959" y="15860"/>
                    <a:pt x="15959" y="15860"/>
                    <a:pt x="15959" y="15860"/>
                  </a:cubicBezTo>
                  <a:cubicBezTo>
                    <a:pt x="16048" y="12855"/>
                    <a:pt x="15981" y="9680"/>
                    <a:pt x="15937" y="6676"/>
                  </a:cubicBezTo>
                  <a:cubicBezTo>
                    <a:pt x="16493" y="6903"/>
                    <a:pt x="17071" y="6846"/>
                    <a:pt x="17627" y="6846"/>
                  </a:cubicBezTo>
                  <a:cubicBezTo>
                    <a:pt x="18250" y="6903"/>
                    <a:pt x="18873" y="6903"/>
                    <a:pt x="19496" y="6789"/>
                  </a:cubicBezTo>
                  <a:cubicBezTo>
                    <a:pt x="19585" y="6732"/>
                    <a:pt x="19585" y="6506"/>
                    <a:pt x="19496" y="6506"/>
                  </a:cubicBezTo>
                  <a:cubicBezTo>
                    <a:pt x="19340" y="6506"/>
                    <a:pt x="19162" y="6506"/>
                    <a:pt x="19007" y="6506"/>
                  </a:cubicBezTo>
                  <a:cubicBezTo>
                    <a:pt x="19007" y="6109"/>
                    <a:pt x="19007" y="5712"/>
                    <a:pt x="18984" y="5372"/>
                  </a:cubicBezTo>
                  <a:cubicBezTo>
                    <a:pt x="18984" y="4975"/>
                    <a:pt x="18984" y="4635"/>
                    <a:pt x="18962" y="4238"/>
                  </a:cubicBezTo>
                  <a:cubicBezTo>
                    <a:pt x="19807" y="4408"/>
                    <a:pt x="20675" y="4635"/>
                    <a:pt x="21520" y="4635"/>
                  </a:cubicBezTo>
                  <a:cubicBezTo>
                    <a:pt x="21587" y="4635"/>
                    <a:pt x="21587" y="4351"/>
                    <a:pt x="21520" y="435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2" name="Freeform 8"/>
            <p:cNvSpPr/>
            <p:nvPr/>
          </p:nvSpPr>
          <p:spPr>
            <a:xfrm>
              <a:off x="7534994" y="1591182"/>
              <a:ext cx="36399" cy="43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477" h="21386" fill="norm" stroke="1" extrusionOk="0">
                  <a:moveTo>
                    <a:pt x="11877" y="9785"/>
                  </a:moveTo>
                  <a:cubicBezTo>
                    <a:pt x="11877" y="6577"/>
                    <a:pt x="13677" y="3155"/>
                    <a:pt x="6477" y="161"/>
                  </a:cubicBezTo>
                  <a:cubicBezTo>
                    <a:pt x="6477" y="-53"/>
                    <a:pt x="6477" y="-53"/>
                    <a:pt x="4677" y="161"/>
                  </a:cubicBezTo>
                  <a:cubicBezTo>
                    <a:pt x="-6123" y="6577"/>
                    <a:pt x="4677" y="14490"/>
                    <a:pt x="8277" y="20905"/>
                  </a:cubicBezTo>
                  <a:cubicBezTo>
                    <a:pt x="8277" y="21547"/>
                    <a:pt x="15477" y="21547"/>
                    <a:pt x="15477" y="20905"/>
                  </a:cubicBezTo>
                  <a:cubicBezTo>
                    <a:pt x="13677" y="17270"/>
                    <a:pt x="13677" y="13420"/>
                    <a:pt x="11877" y="978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3" name="Freeform 9"/>
            <p:cNvSpPr/>
            <p:nvPr/>
          </p:nvSpPr>
          <p:spPr>
            <a:xfrm>
              <a:off x="8665701" y="884239"/>
              <a:ext cx="43930" cy="11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13" h="21497" fill="norm" stroke="1" extrusionOk="0">
                  <a:moveTo>
                    <a:pt x="7313" y="125"/>
                  </a:moveTo>
                  <a:cubicBezTo>
                    <a:pt x="7313" y="-41"/>
                    <a:pt x="1913" y="-41"/>
                    <a:pt x="1913" y="125"/>
                  </a:cubicBezTo>
                  <a:cubicBezTo>
                    <a:pt x="-3487" y="7159"/>
                    <a:pt x="3713" y="14276"/>
                    <a:pt x="9113" y="21311"/>
                  </a:cubicBezTo>
                  <a:cubicBezTo>
                    <a:pt x="9113" y="21559"/>
                    <a:pt x="18113" y="21559"/>
                    <a:pt x="18113" y="21311"/>
                  </a:cubicBezTo>
                  <a:cubicBezTo>
                    <a:pt x="12713" y="14276"/>
                    <a:pt x="14513" y="7242"/>
                    <a:pt x="7313" y="12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4" name="Freeform 10"/>
            <p:cNvSpPr/>
            <p:nvPr/>
          </p:nvSpPr>
          <p:spPr>
            <a:xfrm>
              <a:off x="75218" y="1538796"/>
              <a:ext cx="16883" cy="45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70" h="21498" fill="norm" stroke="1" extrusionOk="0">
                  <a:moveTo>
                    <a:pt x="12960" y="153"/>
                  </a:moveTo>
                  <a:cubicBezTo>
                    <a:pt x="12960" y="-51"/>
                    <a:pt x="8640" y="-51"/>
                    <a:pt x="8640" y="153"/>
                  </a:cubicBezTo>
                  <a:cubicBezTo>
                    <a:pt x="8640" y="7285"/>
                    <a:pt x="8640" y="14213"/>
                    <a:pt x="0" y="21345"/>
                  </a:cubicBezTo>
                  <a:cubicBezTo>
                    <a:pt x="0" y="21549"/>
                    <a:pt x="8640" y="21549"/>
                    <a:pt x="8640" y="21345"/>
                  </a:cubicBezTo>
                  <a:cubicBezTo>
                    <a:pt x="17280" y="14213"/>
                    <a:pt x="21600" y="7285"/>
                    <a:pt x="12960" y="15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5" name="Freeform 11"/>
            <p:cNvSpPr/>
            <p:nvPr/>
          </p:nvSpPr>
          <p:spPr>
            <a:xfrm>
              <a:off x="153975" y="1556260"/>
              <a:ext cx="14906" cy="434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37" h="21493" fill="norm" stroke="1" extrusionOk="0">
                  <a:moveTo>
                    <a:pt x="13037" y="161"/>
                  </a:moveTo>
                  <a:cubicBezTo>
                    <a:pt x="13037" y="-53"/>
                    <a:pt x="7637" y="-53"/>
                    <a:pt x="7637" y="161"/>
                  </a:cubicBezTo>
                  <a:cubicBezTo>
                    <a:pt x="2237" y="7218"/>
                    <a:pt x="-3163" y="14276"/>
                    <a:pt x="2237" y="21333"/>
                  </a:cubicBezTo>
                  <a:cubicBezTo>
                    <a:pt x="2237" y="21547"/>
                    <a:pt x="13037" y="21547"/>
                    <a:pt x="18437" y="21333"/>
                  </a:cubicBezTo>
                  <a:cubicBezTo>
                    <a:pt x="18437" y="14276"/>
                    <a:pt x="18437" y="7218"/>
                    <a:pt x="13037" y="16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6" name="Freeform 12"/>
            <p:cNvSpPr/>
            <p:nvPr/>
          </p:nvSpPr>
          <p:spPr>
            <a:xfrm>
              <a:off x="237143" y="1542480"/>
              <a:ext cx="25103" cy="48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25" h="21552" fill="norm" stroke="1" extrusionOk="0">
                  <a:moveTo>
                    <a:pt x="5400" y="193"/>
                  </a:moveTo>
                  <a:cubicBezTo>
                    <a:pt x="5400" y="0"/>
                    <a:pt x="5400" y="0"/>
                    <a:pt x="2700" y="0"/>
                  </a:cubicBezTo>
                  <a:cubicBezTo>
                    <a:pt x="2700" y="193"/>
                    <a:pt x="2700" y="193"/>
                    <a:pt x="270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2700" y="579"/>
                    <a:pt x="2700" y="579"/>
                    <a:pt x="2700" y="386"/>
                  </a:cubicBezTo>
                  <a:cubicBezTo>
                    <a:pt x="8100" y="7329"/>
                    <a:pt x="5400" y="14271"/>
                    <a:pt x="5400" y="21407"/>
                  </a:cubicBezTo>
                  <a:cubicBezTo>
                    <a:pt x="5400" y="21600"/>
                    <a:pt x="13500" y="21600"/>
                    <a:pt x="13500" y="21407"/>
                  </a:cubicBezTo>
                  <a:cubicBezTo>
                    <a:pt x="16200" y="17164"/>
                    <a:pt x="13500" y="12921"/>
                    <a:pt x="13500" y="8679"/>
                  </a:cubicBezTo>
                  <a:cubicBezTo>
                    <a:pt x="13500" y="6364"/>
                    <a:pt x="21600" y="2314"/>
                    <a:pt x="5400" y="19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7" name="Freeform 13"/>
            <p:cNvSpPr/>
            <p:nvPr/>
          </p:nvSpPr>
          <p:spPr>
            <a:xfrm>
              <a:off x="349855" y="1553083"/>
              <a:ext cx="20639" cy="45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fill="norm" stroke="1" extrusionOk="0">
                  <a:moveTo>
                    <a:pt x="8640" y="153"/>
                  </a:moveTo>
                  <a:cubicBezTo>
                    <a:pt x="8640" y="-51"/>
                    <a:pt x="0" y="-51"/>
                    <a:pt x="0" y="153"/>
                  </a:cubicBezTo>
                  <a:cubicBezTo>
                    <a:pt x="0" y="7081"/>
                    <a:pt x="0" y="14213"/>
                    <a:pt x="8640" y="21345"/>
                  </a:cubicBezTo>
                  <a:cubicBezTo>
                    <a:pt x="8640" y="21549"/>
                    <a:pt x="21600" y="21549"/>
                    <a:pt x="21600" y="21345"/>
                  </a:cubicBezTo>
                  <a:cubicBezTo>
                    <a:pt x="21600" y="14213"/>
                    <a:pt x="17280" y="7081"/>
                    <a:pt x="8640" y="15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8" name="Freeform 14"/>
            <p:cNvSpPr/>
            <p:nvPr/>
          </p:nvSpPr>
          <p:spPr>
            <a:xfrm>
              <a:off x="435580" y="1543559"/>
              <a:ext cx="21638" cy="44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00" h="21443" fill="norm" stroke="1" extrusionOk="0">
                  <a:moveTo>
                    <a:pt x="18000" y="158"/>
                  </a:moveTo>
                  <a:cubicBezTo>
                    <a:pt x="18000" y="-52"/>
                    <a:pt x="10800" y="-52"/>
                    <a:pt x="10800" y="158"/>
                  </a:cubicBezTo>
                  <a:cubicBezTo>
                    <a:pt x="10800" y="7288"/>
                    <a:pt x="3600" y="14208"/>
                    <a:pt x="0" y="21129"/>
                  </a:cubicBezTo>
                  <a:cubicBezTo>
                    <a:pt x="0" y="21548"/>
                    <a:pt x="7200" y="21548"/>
                    <a:pt x="7200" y="21129"/>
                  </a:cubicBezTo>
                  <a:cubicBezTo>
                    <a:pt x="21600" y="14208"/>
                    <a:pt x="18000" y="7288"/>
                    <a:pt x="18000" y="1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9" name="Freeform 15"/>
            <p:cNvSpPr/>
            <p:nvPr/>
          </p:nvSpPr>
          <p:spPr>
            <a:xfrm>
              <a:off x="523813" y="1508635"/>
              <a:ext cx="18131" cy="51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75" h="21464" fill="norm" stroke="1" extrusionOk="0">
                  <a:moveTo>
                    <a:pt x="10335" y="137"/>
                  </a:moveTo>
                  <a:cubicBezTo>
                    <a:pt x="1695" y="7216"/>
                    <a:pt x="-2625" y="14294"/>
                    <a:pt x="1695" y="21192"/>
                  </a:cubicBezTo>
                  <a:cubicBezTo>
                    <a:pt x="1695" y="21555"/>
                    <a:pt x="10335" y="21555"/>
                    <a:pt x="10335" y="21192"/>
                  </a:cubicBezTo>
                  <a:cubicBezTo>
                    <a:pt x="14655" y="14294"/>
                    <a:pt x="18975" y="7216"/>
                    <a:pt x="18975" y="137"/>
                  </a:cubicBezTo>
                  <a:cubicBezTo>
                    <a:pt x="18975" y="-45"/>
                    <a:pt x="10335" y="-45"/>
                    <a:pt x="10335" y="13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0" name="Freeform 16"/>
            <p:cNvSpPr/>
            <p:nvPr/>
          </p:nvSpPr>
          <p:spPr>
            <a:xfrm>
              <a:off x="607030" y="1526098"/>
              <a:ext cx="25400" cy="464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89" h="21500" fill="norm" stroke="1" extrusionOk="0">
                  <a:moveTo>
                    <a:pt x="15429" y="150"/>
                  </a:moveTo>
                  <a:cubicBezTo>
                    <a:pt x="15429" y="-50"/>
                    <a:pt x="9257" y="-50"/>
                    <a:pt x="9257" y="150"/>
                  </a:cubicBezTo>
                  <a:cubicBezTo>
                    <a:pt x="9257" y="7350"/>
                    <a:pt x="3086" y="14150"/>
                    <a:pt x="0" y="21350"/>
                  </a:cubicBezTo>
                  <a:cubicBezTo>
                    <a:pt x="0" y="21550"/>
                    <a:pt x="9257" y="21550"/>
                    <a:pt x="9257" y="21350"/>
                  </a:cubicBezTo>
                  <a:cubicBezTo>
                    <a:pt x="21600" y="14350"/>
                    <a:pt x="18514" y="7150"/>
                    <a:pt x="15429" y="15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1" name="Freeform 17"/>
            <p:cNvSpPr/>
            <p:nvPr/>
          </p:nvSpPr>
          <p:spPr>
            <a:xfrm>
              <a:off x="678600" y="1543559"/>
              <a:ext cx="26856" cy="42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00" h="21492" fill="norm" stroke="1" extrusionOk="0">
                  <a:moveTo>
                    <a:pt x="12000" y="162"/>
                  </a:moveTo>
                  <a:cubicBezTo>
                    <a:pt x="1200" y="7074"/>
                    <a:pt x="-4200" y="14418"/>
                    <a:pt x="3900" y="21330"/>
                  </a:cubicBezTo>
                  <a:cubicBezTo>
                    <a:pt x="3900" y="21546"/>
                    <a:pt x="12000" y="21546"/>
                    <a:pt x="12000" y="21330"/>
                  </a:cubicBezTo>
                  <a:cubicBezTo>
                    <a:pt x="12000" y="14202"/>
                    <a:pt x="12000" y="7290"/>
                    <a:pt x="17400" y="162"/>
                  </a:cubicBezTo>
                  <a:cubicBezTo>
                    <a:pt x="17400" y="-54"/>
                    <a:pt x="12000" y="-54"/>
                    <a:pt x="12000" y="16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2" name="Freeform 18"/>
            <p:cNvSpPr/>
            <p:nvPr/>
          </p:nvSpPr>
          <p:spPr>
            <a:xfrm>
              <a:off x="730855" y="1529780"/>
              <a:ext cx="30561" cy="45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498" fill="norm" stroke="1" extrusionOk="0">
                  <a:moveTo>
                    <a:pt x="16200" y="0"/>
                  </a:moveTo>
                  <a:cubicBezTo>
                    <a:pt x="16200" y="0"/>
                    <a:pt x="13500" y="0"/>
                    <a:pt x="13500" y="0"/>
                  </a:cubicBezTo>
                  <a:cubicBezTo>
                    <a:pt x="13500" y="7132"/>
                    <a:pt x="2700" y="14060"/>
                    <a:pt x="0" y="21192"/>
                  </a:cubicBezTo>
                  <a:cubicBezTo>
                    <a:pt x="0" y="21600"/>
                    <a:pt x="5400" y="21600"/>
                    <a:pt x="8100" y="21192"/>
                  </a:cubicBezTo>
                  <a:cubicBezTo>
                    <a:pt x="18900" y="14264"/>
                    <a:pt x="21600" y="6928"/>
                    <a:pt x="16200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3" name="Freeform 19"/>
            <p:cNvSpPr/>
            <p:nvPr/>
          </p:nvSpPr>
          <p:spPr>
            <a:xfrm>
              <a:off x="0" y="0"/>
              <a:ext cx="4013806" cy="203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543" fill="norm" stroke="1" extrusionOk="0">
                  <a:moveTo>
                    <a:pt x="21360" y="9633"/>
                  </a:moveTo>
                  <a:cubicBezTo>
                    <a:pt x="21360" y="9587"/>
                    <a:pt x="21337" y="9587"/>
                    <a:pt x="21314" y="9587"/>
                  </a:cubicBezTo>
                  <a:cubicBezTo>
                    <a:pt x="21314" y="9587"/>
                    <a:pt x="21314" y="9587"/>
                    <a:pt x="21291" y="9587"/>
                  </a:cubicBezTo>
                  <a:cubicBezTo>
                    <a:pt x="21291" y="9084"/>
                    <a:pt x="21268" y="8626"/>
                    <a:pt x="21268" y="8123"/>
                  </a:cubicBezTo>
                  <a:cubicBezTo>
                    <a:pt x="21268" y="8077"/>
                    <a:pt x="21222" y="8077"/>
                    <a:pt x="21222" y="8123"/>
                  </a:cubicBezTo>
                  <a:cubicBezTo>
                    <a:pt x="21222" y="8580"/>
                    <a:pt x="21199" y="9084"/>
                    <a:pt x="21245" y="9587"/>
                  </a:cubicBezTo>
                  <a:cubicBezTo>
                    <a:pt x="21083" y="9541"/>
                    <a:pt x="20922" y="9541"/>
                    <a:pt x="20738" y="9541"/>
                  </a:cubicBezTo>
                  <a:cubicBezTo>
                    <a:pt x="20738" y="8946"/>
                    <a:pt x="20761" y="8260"/>
                    <a:pt x="20669" y="7665"/>
                  </a:cubicBezTo>
                  <a:cubicBezTo>
                    <a:pt x="20669" y="7574"/>
                    <a:pt x="20600" y="7619"/>
                    <a:pt x="20600" y="7711"/>
                  </a:cubicBezTo>
                  <a:cubicBezTo>
                    <a:pt x="20577" y="8260"/>
                    <a:pt x="20646" y="8946"/>
                    <a:pt x="20669" y="9541"/>
                  </a:cubicBezTo>
                  <a:cubicBezTo>
                    <a:pt x="20439" y="9541"/>
                    <a:pt x="20208" y="9496"/>
                    <a:pt x="19978" y="9496"/>
                  </a:cubicBezTo>
                  <a:cubicBezTo>
                    <a:pt x="20024" y="7940"/>
                    <a:pt x="20001" y="6384"/>
                    <a:pt x="20001" y="4828"/>
                  </a:cubicBezTo>
                  <a:cubicBezTo>
                    <a:pt x="19978" y="3318"/>
                    <a:pt x="19978" y="1808"/>
                    <a:pt x="19886" y="297"/>
                  </a:cubicBezTo>
                  <a:cubicBezTo>
                    <a:pt x="19955" y="297"/>
                    <a:pt x="19955" y="114"/>
                    <a:pt x="19886" y="114"/>
                  </a:cubicBezTo>
                  <a:cubicBezTo>
                    <a:pt x="19863" y="114"/>
                    <a:pt x="19863" y="114"/>
                    <a:pt x="19863" y="114"/>
                  </a:cubicBezTo>
                  <a:cubicBezTo>
                    <a:pt x="19863" y="69"/>
                    <a:pt x="19840" y="69"/>
                    <a:pt x="19817" y="114"/>
                  </a:cubicBezTo>
                  <a:cubicBezTo>
                    <a:pt x="19103" y="23"/>
                    <a:pt x="18343" y="-23"/>
                    <a:pt x="17629" y="69"/>
                  </a:cubicBezTo>
                  <a:cubicBezTo>
                    <a:pt x="17629" y="69"/>
                    <a:pt x="17629" y="69"/>
                    <a:pt x="17629" y="69"/>
                  </a:cubicBezTo>
                  <a:cubicBezTo>
                    <a:pt x="17629" y="69"/>
                    <a:pt x="17629" y="69"/>
                    <a:pt x="17629" y="69"/>
                  </a:cubicBezTo>
                  <a:cubicBezTo>
                    <a:pt x="17629" y="-23"/>
                    <a:pt x="17583" y="-23"/>
                    <a:pt x="17583" y="69"/>
                  </a:cubicBezTo>
                  <a:cubicBezTo>
                    <a:pt x="17560" y="2357"/>
                    <a:pt x="17583" y="4645"/>
                    <a:pt x="17629" y="6979"/>
                  </a:cubicBezTo>
                  <a:cubicBezTo>
                    <a:pt x="17629" y="6933"/>
                    <a:pt x="17629" y="6933"/>
                    <a:pt x="17606" y="6933"/>
                  </a:cubicBezTo>
                  <a:cubicBezTo>
                    <a:pt x="17031" y="6887"/>
                    <a:pt x="16455" y="6841"/>
                    <a:pt x="15879" y="6796"/>
                  </a:cubicBezTo>
                  <a:cubicBezTo>
                    <a:pt x="15856" y="6796"/>
                    <a:pt x="15833" y="6841"/>
                    <a:pt x="15833" y="6933"/>
                  </a:cubicBezTo>
                  <a:cubicBezTo>
                    <a:pt x="15833" y="7528"/>
                    <a:pt x="15833" y="8169"/>
                    <a:pt x="15856" y="8809"/>
                  </a:cubicBezTo>
                  <a:cubicBezTo>
                    <a:pt x="15810" y="8809"/>
                    <a:pt x="15741" y="8809"/>
                    <a:pt x="15695" y="8809"/>
                  </a:cubicBezTo>
                  <a:cubicBezTo>
                    <a:pt x="15557" y="8809"/>
                    <a:pt x="15442" y="8809"/>
                    <a:pt x="15303" y="8809"/>
                  </a:cubicBezTo>
                  <a:cubicBezTo>
                    <a:pt x="15327" y="7848"/>
                    <a:pt x="15350" y="6887"/>
                    <a:pt x="15327" y="5926"/>
                  </a:cubicBezTo>
                  <a:cubicBezTo>
                    <a:pt x="15327" y="5880"/>
                    <a:pt x="15303" y="5880"/>
                    <a:pt x="15303" y="5880"/>
                  </a:cubicBezTo>
                  <a:cubicBezTo>
                    <a:pt x="15280" y="5835"/>
                    <a:pt x="15257" y="5789"/>
                    <a:pt x="15234" y="5789"/>
                  </a:cubicBezTo>
                  <a:cubicBezTo>
                    <a:pt x="14129" y="5789"/>
                    <a:pt x="13024" y="5743"/>
                    <a:pt x="11918" y="5880"/>
                  </a:cubicBezTo>
                  <a:cubicBezTo>
                    <a:pt x="11895" y="5789"/>
                    <a:pt x="11826" y="5835"/>
                    <a:pt x="11826" y="5926"/>
                  </a:cubicBezTo>
                  <a:cubicBezTo>
                    <a:pt x="11757" y="7299"/>
                    <a:pt x="11780" y="8718"/>
                    <a:pt x="11780" y="10136"/>
                  </a:cubicBezTo>
                  <a:cubicBezTo>
                    <a:pt x="11803" y="11372"/>
                    <a:pt x="11780" y="12699"/>
                    <a:pt x="11895" y="13980"/>
                  </a:cubicBezTo>
                  <a:cubicBezTo>
                    <a:pt x="11550" y="13980"/>
                    <a:pt x="11182" y="13980"/>
                    <a:pt x="10813" y="14026"/>
                  </a:cubicBezTo>
                  <a:cubicBezTo>
                    <a:pt x="10790" y="10319"/>
                    <a:pt x="10813" y="6521"/>
                    <a:pt x="10698" y="2814"/>
                  </a:cubicBezTo>
                  <a:cubicBezTo>
                    <a:pt x="10698" y="2723"/>
                    <a:pt x="10652" y="2677"/>
                    <a:pt x="10606" y="2769"/>
                  </a:cubicBezTo>
                  <a:cubicBezTo>
                    <a:pt x="10399" y="2723"/>
                    <a:pt x="10191" y="2723"/>
                    <a:pt x="9984" y="2723"/>
                  </a:cubicBezTo>
                  <a:cubicBezTo>
                    <a:pt x="9708" y="2769"/>
                    <a:pt x="9616" y="2906"/>
                    <a:pt x="9570" y="2311"/>
                  </a:cubicBezTo>
                  <a:cubicBezTo>
                    <a:pt x="9547" y="1945"/>
                    <a:pt x="9685" y="1030"/>
                    <a:pt x="9524" y="755"/>
                  </a:cubicBezTo>
                  <a:cubicBezTo>
                    <a:pt x="9477" y="663"/>
                    <a:pt x="9431" y="709"/>
                    <a:pt x="9362" y="663"/>
                  </a:cubicBezTo>
                  <a:cubicBezTo>
                    <a:pt x="9109" y="618"/>
                    <a:pt x="8787" y="801"/>
                    <a:pt x="8533" y="801"/>
                  </a:cubicBezTo>
                  <a:cubicBezTo>
                    <a:pt x="8303" y="801"/>
                    <a:pt x="8073" y="755"/>
                    <a:pt x="7843" y="709"/>
                  </a:cubicBezTo>
                  <a:cubicBezTo>
                    <a:pt x="7819" y="663"/>
                    <a:pt x="7796" y="755"/>
                    <a:pt x="7796" y="801"/>
                  </a:cubicBezTo>
                  <a:cubicBezTo>
                    <a:pt x="7773" y="1579"/>
                    <a:pt x="7750" y="2357"/>
                    <a:pt x="7773" y="3135"/>
                  </a:cubicBezTo>
                  <a:cubicBezTo>
                    <a:pt x="7474" y="3089"/>
                    <a:pt x="7152" y="3135"/>
                    <a:pt x="6852" y="3135"/>
                  </a:cubicBezTo>
                  <a:cubicBezTo>
                    <a:pt x="6806" y="3135"/>
                    <a:pt x="6806" y="3318"/>
                    <a:pt x="6852" y="3318"/>
                  </a:cubicBezTo>
                  <a:cubicBezTo>
                    <a:pt x="6875" y="3318"/>
                    <a:pt x="6875" y="3318"/>
                    <a:pt x="6875" y="3318"/>
                  </a:cubicBezTo>
                  <a:cubicBezTo>
                    <a:pt x="6875" y="4096"/>
                    <a:pt x="6875" y="4874"/>
                    <a:pt x="6875" y="5652"/>
                  </a:cubicBezTo>
                  <a:cubicBezTo>
                    <a:pt x="6852" y="5652"/>
                    <a:pt x="6829" y="5606"/>
                    <a:pt x="6806" y="5606"/>
                  </a:cubicBezTo>
                  <a:cubicBezTo>
                    <a:pt x="5816" y="5880"/>
                    <a:pt x="4826" y="5560"/>
                    <a:pt x="3813" y="5743"/>
                  </a:cubicBezTo>
                  <a:cubicBezTo>
                    <a:pt x="3790" y="5743"/>
                    <a:pt x="3790" y="5789"/>
                    <a:pt x="3790" y="5835"/>
                  </a:cubicBezTo>
                  <a:cubicBezTo>
                    <a:pt x="3790" y="5835"/>
                    <a:pt x="3790" y="5880"/>
                    <a:pt x="3790" y="5880"/>
                  </a:cubicBezTo>
                  <a:cubicBezTo>
                    <a:pt x="3813" y="7391"/>
                    <a:pt x="3813" y="8901"/>
                    <a:pt x="3859" y="10457"/>
                  </a:cubicBezTo>
                  <a:cubicBezTo>
                    <a:pt x="3628" y="10411"/>
                    <a:pt x="3375" y="10411"/>
                    <a:pt x="3145" y="10411"/>
                  </a:cubicBezTo>
                  <a:cubicBezTo>
                    <a:pt x="2961" y="10411"/>
                    <a:pt x="2753" y="10365"/>
                    <a:pt x="2546" y="10411"/>
                  </a:cubicBezTo>
                  <a:cubicBezTo>
                    <a:pt x="2546" y="10411"/>
                    <a:pt x="2523" y="10365"/>
                    <a:pt x="2500" y="10365"/>
                  </a:cubicBezTo>
                  <a:cubicBezTo>
                    <a:pt x="2477" y="10365"/>
                    <a:pt x="2431" y="10365"/>
                    <a:pt x="2408" y="10365"/>
                  </a:cubicBezTo>
                  <a:cubicBezTo>
                    <a:pt x="2385" y="10365"/>
                    <a:pt x="2339" y="10457"/>
                    <a:pt x="2339" y="10502"/>
                  </a:cubicBezTo>
                  <a:cubicBezTo>
                    <a:pt x="2339" y="12150"/>
                    <a:pt x="2339" y="13797"/>
                    <a:pt x="2362" y="15445"/>
                  </a:cubicBezTo>
                  <a:cubicBezTo>
                    <a:pt x="2362" y="15491"/>
                    <a:pt x="2385" y="15491"/>
                    <a:pt x="2385" y="15536"/>
                  </a:cubicBezTo>
                  <a:cubicBezTo>
                    <a:pt x="1280" y="15628"/>
                    <a:pt x="128" y="15674"/>
                    <a:pt x="128" y="15582"/>
                  </a:cubicBezTo>
                  <a:cubicBezTo>
                    <a:pt x="105" y="15536"/>
                    <a:pt x="82" y="15536"/>
                    <a:pt x="82" y="15582"/>
                  </a:cubicBezTo>
                  <a:cubicBezTo>
                    <a:pt x="82" y="15582"/>
                    <a:pt x="82" y="15628"/>
                    <a:pt x="82" y="15628"/>
                  </a:cubicBezTo>
                  <a:cubicBezTo>
                    <a:pt x="82" y="15674"/>
                    <a:pt x="82" y="15674"/>
                    <a:pt x="82" y="15674"/>
                  </a:cubicBezTo>
                  <a:cubicBezTo>
                    <a:pt x="59" y="15674"/>
                    <a:pt x="59" y="15719"/>
                    <a:pt x="59" y="15765"/>
                  </a:cubicBezTo>
                  <a:cubicBezTo>
                    <a:pt x="59" y="17504"/>
                    <a:pt x="-56" y="19380"/>
                    <a:pt x="36" y="21119"/>
                  </a:cubicBezTo>
                  <a:cubicBezTo>
                    <a:pt x="36" y="21165"/>
                    <a:pt x="82" y="21211"/>
                    <a:pt x="105" y="21119"/>
                  </a:cubicBezTo>
                  <a:cubicBezTo>
                    <a:pt x="220" y="19380"/>
                    <a:pt x="151" y="17550"/>
                    <a:pt x="174" y="15765"/>
                  </a:cubicBezTo>
                  <a:cubicBezTo>
                    <a:pt x="312" y="15902"/>
                    <a:pt x="543" y="15811"/>
                    <a:pt x="704" y="15811"/>
                  </a:cubicBezTo>
                  <a:cubicBezTo>
                    <a:pt x="1118" y="15765"/>
                    <a:pt x="1533" y="15765"/>
                    <a:pt x="1947" y="15719"/>
                  </a:cubicBezTo>
                  <a:cubicBezTo>
                    <a:pt x="2638" y="15674"/>
                    <a:pt x="3329" y="15628"/>
                    <a:pt x="4043" y="15582"/>
                  </a:cubicBezTo>
                  <a:cubicBezTo>
                    <a:pt x="4043" y="15628"/>
                    <a:pt x="4066" y="15628"/>
                    <a:pt x="4066" y="15582"/>
                  </a:cubicBezTo>
                  <a:cubicBezTo>
                    <a:pt x="4204" y="15582"/>
                    <a:pt x="4342" y="15582"/>
                    <a:pt x="4457" y="15582"/>
                  </a:cubicBezTo>
                  <a:cubicBezTo>
                    <a:pt x="4480" y="15582"/>
                    <a:pt x="4503" y="15582"/>
                    <a:pt x="4503" y="15536"/>
                  </a:cubicBezTo>
                  <a:cubicBezTo>
                    <a:pt x="4388" y="17367"/>
                    <a:pt x="4388" y="19289"/>
                    <a:pt x="4480" y="21119"/>
                  </a:cubicBezTo>
                  <a:cubicBezTo>
                    <a:pt x="4503" y="21257"/>
                    <a:pt x="4619" y="21257"/>
                    <a:pt x="4619" y="21119"/>
                  </a:cubicBezTo>
                  <a:cubicBezTo>
                    <a:pt x="4573" y="19518"/>
                    <a:pt x="4573" y="17916"/>
                    <a:pt x="4573" y="16269"/>
                  </a:cubicBezTo>
                  <a:cubicBezTo>
                    <a:pt x="4573" y="16269"/>
                    <a:pt x="4573" y="16314"/>
                    <a:pt x="4596" y="16314"/>
                  </a:cubicBezTo>
                  <a:cubicBezTo>
                    <a:pt x="4642" y="16314"/>
                    <a:pt x="4711" y="16314"/>
                    <a:pt x="4780" y="16314"/>
                  </a:cubicBezTo>
                  <a:cubicBezTo>
                    <a:pt x="4780" y="16680"/>
                    <a:pt x="4780" y="17046"/>
                    <a:pt x="4780" y="17458"/>
                  </a:cubicBezTo>
                  <a:cubicBezTo>
                    <a:pt x="4757" y="17458"/>
                    <a:pt x="4757" y="17458"/>
                    <a:pt x="4734" y="17458"/>
                  </a:cubicBezTo>
                  <a:cubicBezTo>
                    <a:pt x="4711" y="17458"/>
                    <a:pt x="4711" y="17550"/>
                    <a:pt x="4734" y="17550"/>
                  </a:cubicBezTo>
                  <a:cubicBezTo>
                    <a:pt x="4757" y="17550"/>
                    <a:pt x="4757" y="17550"/>
                    <a:pt x="4780" y="17550"/>
                  </a:cubicBezTo>
                  <a:cubicBezTo>
                    <a:pt x="4780" y="17870"/>
                    <a:pt x="4780" y="18145"/>
                    <a:pt x="4780" y="18465"/>
                  </a:cubicBezTo>
                  <a:cubicBezTo>
                    <a:pt x="4780" y="18465"/>
                    <a:pt x="4780" y="18465"/>
                    <a:pt x="4780" y="18465"/>
                  </a:cubicBezTo>
                  <a:cubicBezTo>
                    <a:pt x="4734" y="18465"/>
                    <a:pt x="4734" y="18557"/>
                    <a:pt x="4780" y="18557"/>
                  </a:cubicBezTo>
                  <a:cubicBezTo>
                    <a:pt x="4780" y="18557"/>
                    <a:pt x="4780" y="18557"/>
                    <a:pt x="4780" y="18557"/>
                  </a:cubicBezTo>
                  <a:cubicBezTo>
                    <a:pt x="4780" y="18877"/>
                    <a:pt x="4803" y="19152"/>
                    <a:pt x="4803" y="19426"/>
                  </a:cubicBezTo>
                  <a:cubicBezTo>
                    <a:pt x="4803" y="19426"/>
                    <a:pt x="4780" y="19426"/>
                    <a:pt x="4780" y="19426"/>
                  </a:cubicBezTo>
                  <a:cubicBezTo>
                    <a:pt x="4734" y="19426"/>
                    <a:pt x="4734" y="19518"/>
                    <a:pt x="4757" y="19518"/>
                  </a:cubicBezTo>
                  <a:cubicBezTo>
                    <a:pt x="4780" y="19563"/>
                    <a:pt x="4780" y="19563"/>
                    <a:pt x="4803" y="19563"/>
                  </a:cubicBezTo>
                  <a:cubicBezTo>
                    <a:pt x="4803" y="19838"/>
                    <a:pt x="4826" y="20113"/>
                    <a:pt x="4826" y="20341"/>
                  </a:cubicBezTo>
                  <a:cubicBezTo>
                    <a:pt x="4780" y="20387"/>
                    <a:pt x="4757" y="20387"/>
                    <a:pt x="4711" y="20387"/>
                  </a:cubicBezTo>
                  <a:cubicBezTo>
                    <a:pt x="4688" y="20387"/>
                    <a:pt x="4688" y="20479"/>
                    <a:pt x="4711" y="20479"/>
                  </a:cubicBezTo>
                  <a:cubicBezTo>
                    <a:pt x="4757" y="20479"/>
                    <a:pt x="4780" y="20479"/>
                    <a:pt x="4826" y="20479"/>
                  </a:cubicBezTo>
                  <a:cubicBezTo>
                    <a:pt x="4826" y="20662"/>
                    <a:pt x="4849" y="20845"/>
                    <a:pt x="4849" y="20982"/>
                  </a:cubicBezTo>
                  <a:cubicBezTo>
                    <a:pt x="4849" y="21074"/>
                    <a:pt x="4895" y="21074"/>
                    <a:pt x="4895" y="20982"/>
                  </a:cubicBezTo>
                  <a:cubicBezTo>
                    <a:pt x="4918" y="20845"/>
                    <a:pt x="4918" y="20662"/>
                    <a:pt x="4918" y="20479"/>
                  </a:cubicBezTo>
                  <a:cubicBezTo>
                    <a:pt x="5010" y="20479"/>
                    <a:pt x="5102" y="20479"/>
                    <a:pt x="5194" y="20479"/>
                  </a:cubicBezTo>
                  <a:cubicBezTo>
                    <a:pt x="5217" y="20616"/>
                    <a:pt x="5217" y="20799"/>
                    <a:pt x="5217" y="20936"/>
                  </a:cubicBezTo>
                  <a:cubicBezTo>
                    <a:pt x="5217" y="21028"/>
                    <a:pt x="5263" y="21028"/>
                    <a:pt x="5263" y="20936"/>
                  </a:cubicBezTo>
                  <a:cubicBezTo>
                    <a:pt x="5263" y="20799"/>
                    <a:pt x="5263" y="20616"/>
                    <a:pt x="5286" y="20479"/>
                  </a:cubicBezTo>
                  <a:cubicBezTo>
                    <a:pt x="5471" y="20479"/>
                    <a:pt x="5655" y="20479"/>
                    <a:pt x="5839" y="20479"/>
                  </a:cubicBezTo>
                  <a:cubicBezTo>
                    <a:pt x="5839" y="20616"/>
                    <a:pt x="5839" y="20753"/>
                    <a:pt x="5839" y="20891"/>
                  </a:cubicBezTo>
                  <a:cubicBezTo>
                    <a:pt x="5862" y="20936"/>
                    <a:pt x="5908" y="20936"/>
                    <a:pt x="5908" y="20891"/>
                  </a:cubicBezTo>
                  <a:cubicBezTo>
                    <a:pt x="5908" y="20753"/>
                    <a:pt x="5908" y="20616"/>
                    <a:pt x="5908" y="20479"/>
                  </a:cubicBezTo>
                  <a:cubicBezTo>
                    <a:pt x="6046" y="20433"/>
                    <a:pt x="6161" y="20433"/>
                    <a:pt x="6300" y="20433"/>
                  </a:cubicBezTo>
                  <a:cubicBezTo>
                    <a:pt x="6300" y="20570"/>
                    <a:pt x="6300" y="20708"/>
                    <a:pt x="6300" y="20799"/>
                  </a:cubicBezTo>
                  <a:cubicBezTo>
                    <a:pt x="6323" y="20891"/>
                    <a:pt x="6369" y="20891"/>
                    <a:pt x="6369" y="20799"/>
                  </a:cubicBezTo>
                  <a:cubicBezTo>
                    <a:pt x="6369" y="20708"/>
                    <a:pt x="6369" y="20570"/>
                    <a:pt x="6369" y="20433"/>
                  </a:cubicBezTo>
                  <a:cubicBezTo>
                    <a:pt x="6461" y="20433"/>
                    <a:pt x="6553" y="20387"/>
                    <a:pt x="6645" y="20387"/>
                  </a:cubicBezTo>
                  <a:cubicBezTo>
                    <a:pt x="6691" y="20387"/>
                    <a:pt x="6691" y="20250"/>
                    <a:pt x="6645" y="20250"/>
                  </a:cubicBezTo>
                  <a:cubicBezTo>
                    <a:pt x="6553" y="20250"/>
                    <a:pt x="6461" y="20250"/>
                    <a:pt x="6369" y="20250"/>
                  </a:cubicBezTo>
                  <a:cubicBezTo>
                    <a:pt x="6369" y="19930"/>
                    <a:pt x="6369" y="19655"/>
                    <a:pt x="6369" y="19335"/>
                  </a:cubicBezTo>
                  <a:cubicBezTo>
                    <a:pt x="6461" y="19335"/>
                    <a:pt x="6576" y="19289"/>
                    <a:pt x="6668" y="19243"/>
                  </a:cubicBezTo>
                  <a:cubicBezTo>
                    <a:pt x="6691" y="19792"/>
                    <a:pt x="6691" y="20341"/>
                    <a:pt x="6714" y="20891"/>
                  </a:cubicBezTo>
                  <a:cubicBezTo>
                    <a:pt x="6714" y="20982"/>
                    <a:pt x="6783" y="20982"/>
                    <a:pt x="6783" y="20891"/>
                  </a:cubicBezTo>
                  <a:cubicBezTo>
                    <a:pt x="6783" y="19975"/>
                    <a:pt x="6783" y="19106"/>
                    <a:pt x="6783" y="18191"/>
                  </a:cubicBezTo>
                  <a:cubicBezTo>
                    <a:pt x="6783" y="18191"/>
                    <a:pt x="6806" y="18191"/>
                    <a:pt x="6806" y="18191"/>
                  </a:cubicBezTo>
                  <a:cubicBezTo>
                    <a:pt x="6852" y="18145"/>
                    <a:pt x="6829" y="18053"/>
                    <a:pt x="6783" y="18053"/>
                  </a:cubicBezTo>
                  <a:cubicBezTo>
                    <a:pt x="6783" y="18053"/>
                    <a:pt x="6783" y="18053"/>
                    <a:pt x="6760" y="18053"/>
                  </a:cubicBezTo>
                  <a:cubicBezTo>
                    <a:pt x="6760" y="17733"/>
                    <a:pt x="6760" y="17413"/>
                    <a:pt x="6760" y="17092"/>
                  </a:cubicBezTo>
                  <a:cubicBezTo>
                    <a:pt x="6783" y="17046"/>
                    <a:pt x="6829" y="17046"/>
                    <a:pt x="6875" y="17046"/>
                  </a:cubicBezTo>
                  <a:cubicBezTo>
                    <a:pt x="6921" y="17001"/>
                    <a:pt x="6898" y="16863"/>
                    <a:pt x="6852" y="16863"/>
                  </a:cubicBezTo>
                  <a:cubicBezTo>
                    <a:pt x="6806" y="16909"/>
                    <a:pt x="6783" y="16909"/>
                    <a:pt x="6737" y="16909"/>
                  </a:cubicBezTo>
                  <a:cubicBezTo>
                    <a:pt x="6737" y="16360"/>
                    <a:pt x="6714" y="15811"/>
                    <a:pt x="6714" y="15262"/>
                  </a:cubicBezTo>
                  <a:cubicBezTo>
                    <a:pt x="6714" y="15262"/>
                    <a:pt x="6737" y="15262"/>
                    <a:pt x="6737" y="15262"/>
                  </a:cubicBezTo>
                  <a:cubicBezTo>
                    <a:pt x="6783" y="15262"/>
                    <a:pt x="6783" y="15124"/>
                    <a:pt x="6737" y="15124"/>
                  </a:cubicBezTo>
                  <a:cubicBezTo>
                    <a:pt x="6737" y="15124"/>
                    <a:pt x="6714" y="15124"/>
                    <a:pt x="6714" y="15124"/>
                  </a:cubicBezTo>
                  <a:cubicBezTo>
                    <a:pt x="6714" y="14667"/>
                    <a:pt x="6691" y="14209"/>
                    <a:pt x="6691" y="13752"/>
                  </a:cubicBezTo>
                  <a:cubicBezTo>
                    <a:pt x="6760" y="13752"/>
                    <a:pt x="6806" y="13752"/>
                    <a:pt x="6875" y="13706"/>
                  </a:cubicBezTo>
                  <a:cubicBezTo>
                    <a:pt x="6921" y="13706"/>
                    <a:pt x="6898" y="13569"/>
                    <a:pt x="6852" y="13569"/>
                  </a:cubicBezTo>
                  <a:cubicBezTo>
                    <a:pt x="6806" y="13569"/>
                    <a:pt x="6737" y="13569"/>
                    <a:pt x="6691" y="13614"/>
                  </a:cubicBezTo>
                  <a:cubicBezTo>
                    <a:pt x="6691" y="13202"/>
                    <a:pt x="6668" y="12791"/>
                    <a:pt x="6668" y="12379"/>
                  </a:cubicBezTo>
                  <a:cubicBezTo>
                    <a:pt x="6691" y="12379"/>
                    <a:pt x="6691" y="12379"/>
                    <a:pt x="6714" y="12379"/>
                  </a:cubicBezTo>
                  <a:cubicBezTo>
                    <a:pt x="6760" y="12379"/>
                    <a:pt x="6760" y="12241"/>
                    <a:pt x="6714" y="12241"/>
                  </a:cubicBezTo>
                  <a:cubicBezTo>
                    <a:pt x="6691" y="12241"/>
                    <a:pt x="6691" y="12241"/>
                    <a:pt x="6668" y="12241"/>
                  </a:cubicBezTo>
                  <a:cubicBezTo>
                    <a:pt x="6645" y="10365"/>
                    <a:pt x="6622" y="8489"/>
                    <a:pt x="6622" y="6613"/>
                  </a:cubicBezTo>
                  <a:cubicBezTo>
                    <a:pt x="6622" y="6567"/>
                    <a:pt x="6576" y="6567"/>
                    <a:pt x="6576" y="6613"/>
                  </a:cubicBezTo>
                  <a:cubicBezTo>
                    <a:pt x="6576" y="8489"/>
                    <a:pt x="6576" y="10365"/>
                    <a:pt x="6599" y="12241"/>
                  </a:cubicBezTo>
                  <a:cubicBezTo>
                    <a:pt x="6507" y="12241"/>
                    <a:pt x="6392" y="12241"/>
                    <a:pt x="6300" y="12241"/>
                  </a:cubicBezTo>
                  <a:cubicBezTo>
                    <a:pt x="6300" y="11967"/>
                    <a:pt x="6300" y="11692"/>
                    <a:pt x="6300" y="11418"/>
                  </a:cubicBezTo>
                  <a:cubicBezTo>
                    <a:pt x="6346" y="11418"/>
                    <a:pt x="6415" y="11418"/>
                    <a:pt x="6461" y="11372"/>
                  </a:cubicBezTo>
                  <a:cubicBezTo>
                    <a:pt x="6507" y="11372"/>
                    <a:pt x="6507" y="11235"/>
                    <a:pt x="6461" y="11280"/>
                  </a:cubicBezTo>
                  <a:cubicBezTo>
                    <a:pt x="6415" y="11280"/>
                    <a:pt x="6346" y="11280"/>
                    <a:pt x="6300" y="11280"/>
                  </a:cubicBezTo>
                  <a:cubicBezTo>
                    <a:pt x="6300" y="11006"/>
                    <a:pt x="6277" y="10731"/>
                    <a:pt x="6277" y="10502"/>
                  </a:cubicBezTo>
                  <a:cubicBezTo>
                    <a:pt x="6392" y="10457"/>
                    <a:pt x="6484" y="10411"/>
                    <a:pt x="6553" y="10365"/>
                  </a:cubicBezTo>
                  <a:cubicBezTo>
                    <a:pt x="6576" y="10319"/>
                    <a:pt x="6576" y="10274"/>
                    <a:pt x="6553" y="10228"/>
                  </a:cubicBezTo>
                  <a:cubicBezTo>
                    <a:pt x="6553" y="10228"/>
                    <a:pt x="6553" y="10182"/>
                    <a:pt x="6553" y="10182"/>
                  </a:cubicBezTo>
                  <a:cubicBezTo>
                    <a:pt x="6530" y="10182"/>
                    <a:pt x="6507" y="10182"/>
                    <a:pt x="6484" y="10182"/>
                  </a:cubicBezTo>
                  <a:cubicBezTo>
                    <a:pt x="6484" y="10182"/>
                    <a:pt x="6484" y="10228"/>
                    <a:pt x="6484" y="10228"/>
                  </a:cubicBezTo>
                  <a:cubicBezTo>
                    <a:pt x="6461" y="10274"/>
                    <a:pt x="6484" y="10365"/>
                    <a:pt x="6530" y="10319"/>
                  </a:cubicBezTo>
                  <a:cubicBezTo>
                    <a:pt x="6484" y="10365"/>
                    <a:pt x="6392" y="10365"/>
                    <a:pt x="6277" y="10319"/>
                  </a:cubicBezTo>
                  <a:cubicBezTo>
                    <a:pt x="6277" y="9908"/>
                    <a:pt x="6277" y="9496"/>
                    <a:pt x="6277" y="9084"/>
                  </a:cubicBezTo>
                  <a:cubicBezTo>
                    <a:pt x="6323" y="9084"/>
                    <a:pt x="6369" y="9084"/>
                    <a:pt x="6438" y="9038"/>
                  </a:cubicBezTo>
                  <a:cubicBezTo>
                    <a:pt x="6484" y="9038"/>
                    <a:pt x="6484" y="8901"/>
                    <a:pt x="6438" y="8901"/>
                  </a:cubicBezTo>
                  <a:cubicBezTo>
                    <a:pt x="6369" y="8901"/>
                    <a:pt x="6323" y="8901"/>
                    <a:pt x="6277" y="8901"/>
                  </a:cubicBezTo>
                  <a:cubicBezTo>
                    <a:pt x="6277" y="8580"/>
                    <a:pt x="6277" y="8214"/>
                    <a:pt x="6277" y="7894"/>
                  </a:cubicBezTo>
                  <a:cubicBezTo>
                    <a:pt x="6300" y="7894"/>
                    <a:pt x="6300" y="7894"/>
                    <a:pt x="6300" y="7894"/>
                  </a:cubicBezTo>
                  <a:cubicBezTo>
                    <a:pt x="6346" y="7894"/>
                    <a:pt x="6346" y="7757"/>
                    <a:pt x="6300" y="7757"/>
                  </a:cubicBezTo>
                  <a:cubicBezTo>
                    <a:pt x="6300" y="7757"/>
                    <a:pt x="6277" y="7757"/>
                    <a:pt x="6277" y="7757"/>
                  </a:cubicBezTo>
                  <a:cubicBezTo>
                    <a:pt x="6277" y="7574"/>
                    <a:pt x="6277" y="7391"/>
                    <a:pt x="6277" y="7208"/>
                  </a:cubicBezTo>
                  <a:cubicBezTo>
                    <a:pt x="6323" y="7208"/>
                    <a:pt x="6392" y="7253"/>
                    <a:pt x="6438" y="7253"/>
                  </a:cubicBezTo>
                  <a:cubicBezTo>
                    <a:pt x="6484" y="7253"/>
                    <a:pt x="6484" y="7116"/>
                    <a:pt x="6438" y="7070"/>
                  </a:cubicBezTo>
                  <a:cubicBezTo>
                    <a:pt x="6392" y="7070"/>
                    <a:pt x="6323" y="7024"/>
                    <a:pt x="6277" y="7024"/>
                  </a:cubicBezTo>
                  <a:cubicBezTo>
                    <a:pt x="6277" y="6841"/>
                    <a:pt x="6277" y="6704"/>
                    <a:pt x="6277" y="6521"/>
                  </a:cubicBezTo>
                  <a:cubicBezTo>
                    <a:pt x="6277" y="6475"/>
                    <a:pt x="6231" y="6475"/>
                    <a:pt x="6231" y="6521"/>
                  </a:cubicBezTo>
                  <a:cubicBezTo>
                    <a:pt x="6231" y="6704"/>
                    <a:pt x="6231" y="6841"/>
                    <a:pt x="6231" y="7024"/>
                  </a:cubicBezTo>
                  <a:cubicBezTo>
                    <a:pt x="6115" y="6979"/>
                    <a:pt x="6000" y="6933"/>
                    <a:pt x="5885" y="6933"/>
                  </a:cubicBezTo>
                  <a:cubicBezTo>
                    <a:pt x="5885" y="6750"/>
                    <a:pt x="5885" y="6613"/>
                    <a:pt x="5885" y="6475"/>
                  </a:cubicBezTo>
                  <a:cubicBezTo>
                    <a:pt x="5885" y="6430"/>
                    <a:pt x="5839" y="6430"/>
                    <a:pt x="5839" y="6475"/>
                  </a:cubicBezTo>
                  <a:cubicBezTo>
                    <a:pt x="5816" y="6613"/>
                    <a:pt x="5816" y="6750"/>
                    <a:pt x="5816" y="6887"/>
                  </a:cubicBezTo>
                  <a:cubicBezTo>
                    <a:pt x="5609" y="6841"/>
                    <a:pt x="5402" y="6841"/>
                    <a:pt x="5171" y="6796"/>
                  </a:cubicBezTo>
                  <a:cubicBezTo>
                    <a:pt x="5171" y="6750"/>
                    <a:pt x="5171" y="6658"/>
                    <a:pt x="5171" y="6613"/>
                  </a:cubicBezTo>
                  <a:cubicBezTo>
                    <a:pt x="5171" y="6567"/>
                    <a:pt x="5148" y="6567"/>
                    <a:pt x="5148" y="6613"/>
                  </a:cubicBezTo>
                  <a:cubicBezTo>
                    <a:pt x="5148" y="6658"/>
                    <a:pt x="5148" y="6750"/>
                    <a:pt x="5148" y="6796"/>
                  </a:cubicBezTo>
                  <a:cubicBezTo>
                    <a:pt x="5079" y="6796"/>
                    <a:pt x="5010" y="6796"/>
                    <a:pt x="4941" y="6796"/>
                  </a:cubicBezTo>
                  <a:cubicBezTo>
                    <a:pt x="4941" y="6750"/>
                    <a:pt x="4941" y="6658"/>
                    <a:pt x="4941" y="6613"/>
                  </a:cubicBezTo>
                  <a:cubicBezTo>
                    <a:pt x="4964" y="6567"/>
                    <a:pt x="4918" y="6567"/>
                    <a:pt x="4918" y="6613"/>
                  </a:cubicBezTo>
                  <a:cubicBezTo>
                    <a:pt x="4918" y="6658"/>
                    <a:pt x="4918" y="6750"/>
                    <a:pt x="4918" y="6796"/>
                  </a:cubicBezTo>
                  <a:cubicBezTo>
                    <a:pt x="4688" y="6796"/>
                    <a:pt x="4480" y="6796"/>
                    <a:pt x="4250" y="6841"/>
                  </a:cubicBezTo>
                  <a:cubicBezTo>
                    <a:pt x="4250" y="6750"/>
                    <a:pt x="4250" y="6613"/>
                    <a:pt x="4227" y="6521"/>
                  </a:cubicBezTo>
                  <a:cubicBezTo>
                    <a:pt x="4227" y="6475"/>
                    <a:pt x="4204" y="6475"/>
                    <a:pt x="4204" y="6521"/>
                  </a:cubicBezTo>
                  <a:cubicBezTo>
                    <a:pt x="4227" y="7848"/>
                    <a:pt x="4250" y="9221"/>
                    <a:pt x="4273" y="10548"/>
                  </a:cubicBezTo>
                  <a:cubicBezTo>
                    <a:pt x="4250" y="10548"/>
                    <a:pt x="4227" y="10548"/>
                    <a:pt x="4181" y="10548"/>
                  </a:cubicBezTo>
                  <a:cubicBezTo>
                    <a:pt x="4158" y="10548"/>
                    <a:pt x="4158" y="10640"/>
                    <a:pt x="4181" y="10640"/>
                  </a:cubicBezTo>
                  <a:cubicBezTo>
                    <a:pt x="4227" y="10640"/>
                    <a:pt x="4250" y="10640"/>
                    <a:pt x="4273" y="10640"/>
                  </a:cubicBezTo>
                  <a:cubicBezTo>
                    <a:pt x="4273" y="10914"/>
                    <a:pt x="4296" y="11235"/>
                    <a:pt x="4296" y="11555"/>
                  </a:cubicBezTo>
                  <a:cubicBezTo>
                    <a:pt x="4204" y="11555"/>
                    <a:pt x="4112" y="11555"/>
                    <a:pt x="4043" y="11601"/>
                  </a:cubicBezTo>
                  <a:cubicBezTo>
                    <a:pt x="4043" y="11601"/>
                    <a:pt x="4020" y="11601"/>
                    <a:pt x="4020" y="11601"/>
                  </a:cubicBezTo>
                  <a:cubicBezTo>
                    <a:pt x="3997" y="9679"/>
                    <a:pt x="3928" y="7802"/>
                    <a:pt x="3905" y="5880"/>
                  </a:cubicBezTo>
                  <a:cubicBezTo>
                    <a:pt x="4872" y="5926"/>
                    <a:pt x="5885" y="6246"/>
                    <a:pt x="6852" y="5835"/>
                  </a:cubicBezTo>
                  <a:cubicBezTo>
                    <a:pt x="6852" y="5835"/>
                    <a:pt x="6875" y="5835"/>
                    <a:pt x="6875" y="5835"/>
                  </a:cubicBezTo>
                  <a:cubicBezTo>
                    <a:pt x="6898" y="10960"/>
                    <a:pt x="7037" y="16131"/>
                    <a:pt x="7129" y="21302"/>
                  </a:cubicBezTo>
                  <a:cubicBezTo>
                    <a:pt x="7129" y="21440"/>
                    <a:pt x="7244" y="21440"/>
                    <a:pt x="7221" y="21302"/>
                  </a:cubicBezTo>
                  <a:cubicBezTo>
                    <a:pt x="7152" y="15308"/>
                    <a:pt x="7152" y="9313"/>
                    <a:pt x="6944" y="3363"/>
                  </a:cubicBezTo>
                  <a:cubicBezTo>
                    <a:pt x="7244" y="3363"/>
                    <a:pt x="7566" y="3409"/>
                    <a:pt x="7866" y="3363"/>
                  </a:cubicBezTo>
                  <a:cubicBezTo>
                    <a:pt x="7958" y="3363"/>
                    <a:pt x="7958" y="3135"/>
                    <a:pt x="7866" y="3135"/>
                  </a:cubicBezTo>
                  <a:cubicBezTo>
                    <a:pt x="7866" y="3135"/>
                    <a:pt x="7866" y="3135"/>
                    <a:pt x="7843" y="3135"/>
                  </a:cubicBezTo>
                  <a:cubicBezTo>
                    <a:pt x="7843" y="2585"/>
                    <a:pt x="7796" y="1808"/>
                    <a:pt x="7889" y="1350"/>
                  </a:cubicBezTo>
                  <a:cubicBezTo>
                    <a:pt x="7981" y="755"/>
                    <a:pt x="8257" y="1030"/>
                    <a:pt x="8533" y="1075"/>
                  </a:cubicBezTo>
                  <a:cubicBezTo>
                    <a:pt x="8741" y="1075"/>
                    <a:pt x="9017" y="892"/>
                    <a:pt x="9224" y="984"/>
                  </a:cubicBezTo>
                  <a:cubicBezTo>
                    <a:pt x="9570" y="1121"/>
                    <a:pt x="9431" y="2448"/>
                    <a:pt x="9431" y="2952"/>
                  </a:cubicBezTo>
                  <a:cubicBezTo>
                    <a:pt x="9431" y="2997"/>
                    <a:pt x="9454" y="3089"/>
                    <a:pt x="9501" y="3089"/>
                  </a:cubicBezTo>
                  <a:cubicBezTo>
                    <a:pt x="9869" y="2997"/>
                    <a:pt x="10237" y="2997"/>
                    <a:pt x="10606" y="2997"/>
                  </a:cubicBezTo>
                  <a:cubicBezTo>
                    <a:pt x="10583" y="6704"/>
                    <a:pt x="10652" y="10365"/>
                    <a:pt x="10698" y="14026"/>
                  </a:cubicBezTo>
                  <a:cubicBezTo>
                    <a:pt x="10399" y="14072"/>
                    <a:pt x="10122" y="14118"/>
                    <a:pt x="9846" y="14163"/>
                  </a:cubicBezTo>
                  <a:cubicBezTo>
                    <a:pt x="9823" y="14163"/>
                    <a:pt x="9823" y="14163"/>
                    <a:pt x="9823" y="14163"/>
                  </a:cubicBezTo>
                  <a:cubicBezTo>
                    <a:pt x="9800" y="14163"/>
                    <a:pt x="9777" y="14163"/>
                    <a:pt x="9777" y="14209"/>
                  </a:cubicBezTo>
                  <a:cubicBezTo>
                    <a:pt x="9777" y="16543"/>
                    <a:pt x="9869" y="18923"/>
                    <a:pt x="9938" y="21257"/>
                  </a:cubicBezTo>
                  <a:cubicBezTo>
                    <a:pt x="9938" y="21394"/>
                    <a:pt x="10053" y="21394"/>
                    <a:pt x="10053" y="21257"/>
                  </a:cubicBezTo>
                  <a:cubicBezTo>
                    <a:pt x="10007" y="18923"/>
                    <a:pt x="9961" y="16589"/>
                    <a:pt x="9823" y="14301"/>
                  </a:cubicBezTo>
                  <a:cubicBezTo>
                    <a:pt x="9846" y="14301"/>
                    <a:pt x="9846" y="14301"/>
                    <a:pt x="9846" y="14301"/>
                  </a:cubicBezTo>
                  <a:cubicBezTo>
                    <a:pt x="10928" y="14346"/>
                    <a:pt x="12034" y="14209"/>
                    <a:pt x="13116" y="14163"/>
                  </a:cubicBezTo>
                  <a:cubicBezTo>
                    <a:pt x="13139" y="14163"/>
                    <a:pt x="13139" y="14163"/>
                    <a:pt x="13162" y="14163"/>
                  </a:cubicBezTo>
                  <a:cubicBezTo>
                    <a:pt x="13162" y="14163"/>
                    <a:pt x="13162" y="14163"/>
                    <a:pt x="13162" y="14163"/>
                  </a:cubicBezTo>
                  <a:cubicBezTo>
                    <a:pt x="13024" y="16497"/>
                    <a:pt x="13047" y="18831"/>
                    <a:pt x="13139" y="21165"/>
                  </a:cubicBezTo>
                  <a:cubicBezTo>
                    <a:pt x="13139" y="21348"/>
                    <a:pt x="13254" y="21348"/>
                    <a:pt x="13254" y="21165"/>
                  </a:cubicBezTo>
                  <a:cubicBezTo>
                    <a:pt x="13162" y="18831"/>
                    <a:pt x="13162" y="16497"/>
                    <a:pt x="13185" y="14163"/>
                  </a:cubicBezTo>
                  <a:cubicBezTo>
                    <a:pt x="13185" y="14118"/>
                    <a:pt x="13162" y="14118"/>
                    <a:pt x="13162" y="14163"/>
                  </a:cubicBezTo>
                  <a:cubicBezTo>
                    <a:pt x="13208" y="14072"/>
                    <a:pt x="13185" y="13889"/>
                    <a:pt x="13116" y="13935"/>
                  </a:cubicBezTo>
                  <a:cubicBezTo>
                    <a:pt x="12747" y="13935"/>
                    <a:pt x="12356" y="13935"/>
                    <a:pt x="11964" y="13980"/>
                  </a:cubicBezTo>
                  <a:cubicBezTo>
                    <a:pt x="11987" y="12653"/>
                    <a:pt x="11895" y="11280"/>
                    <a:pt x="11895" y="9953"/>
                  </a:cubicBezTo>
                  <a:cubicBezTo>
                    <a:pt x="11895" y="8626"/>
                    <a:pt x="11918" y="7345"/>
                    <a:pt x="11918" y="6018"/>
                  </a:cubicBezTo>
                  <a:cubicBezTo>
                    <a:pt x="13024" y="6063"/>
                    <a:pt x="14129" y="6063"/>
                    <a:pt x="15234" y="6063"/>
                  </a:cubicBezTo>
                  <a:cubicBezTo>
                    <a:pt x="15234" y="6063"/>
                    <a:pt x="15234" y="6063"/>
                    <a:pt x="15234" y="6063"/>
                  </a:cubicBezTo>
                  <a:cubicBezTo>
                    <a:pt x="15211" y="6979"/>
                    <a:pt x="15188" y="7894"/>
                    <a:pt x="15188" y="8809"/>
                  </a:cubicBezTo>
                  <a:cubicBezTo>
                    <a:pt x="14981" y="8809"/>
                    <a:pt x="14797" y="8809"/>
                    <a:pt x="14590" y="8901"/>
                  </a:cubicBezTo>
                  <a:cubicBezTo>
                    <a:pt x="14567" y="8946"/>
                    <a:pt x="14567" y="8992"/>
                    <a:pt x="14590" y="8992"/>
                  </a:cubicBezTo>
                  <a:cubicBezTo>
                    <a:pt x="14613" y="8992"/>
                    <a:pt x="14636" y="8992"/>
                    <a:pt x="14659" y="8992"/>
                  </a:cubicBezTo>
                  <a:cubicBezTo>
                    <a:pt x="14659" y="9038"/>
                    <a:pt x="14659" y="9038"/>
                    <a:pt x="14659" y="9038"/>
                  </a:cubicBezTo>
                  <a:cubicBezTo>
                    <a:pt x="14498" y="10960"/>
                    <a:pt x="14567" y="13019"/>
                    <a:pt x="14590" y="14941"/>
                  </a:cubicBezTo>
                  <a:cubicBezTo>
                    <a:pt x="14613" y="17046"/>
                    <a:pt x="14659" y="19152"/>
                    <a:pt x="14751" y="21257"/>
                  </a:cubicBezTo>
                  <a:cubicBezTo>
                    <a:pt x="14751" y="21348"/>
                    <a:pt x="14843" y="21348"/>
                    <a:pt x="14843" y="21257"/>
                  </a:cubicBezTo>
                  <a:cubicBezTo>
                    <a:pt x="14774" y="19197"/>
                    <a:pt x="14705" y="17184"/>
                    <a:pt x="14682" y="15124"/>
                  </a:cubicBezTo>
                  <a:cubicBezTo>
                    <a:pt x="14659" y="13111"/>
                    <a:pt x="14774" y="11052"/>
                    <a:pt x="14705" y="9038"/>
                  </a:cubicBezTo>
                  <a:cubicBezTo>
                    <a:pt x="14705" y="9038"/>
                    <a:pt x="14705" y="9038"/>
                    <a:pt x="14705" y="9038"/>
                  </a:cubicBezTo>
                  <a:cubicBezTo>
                    <a:pt x="15442" y="9267"/>
                    <a:pt x="16271" y="9038"/>
                    <a:pt x="17008" y="8992"/>
                  </a:cubicBezTo>
                  <a:cubicBezTo>
                    <a:pt x="16985" y="13111"/>
                    <a:pt x="17123" y="17321"/>
                    <a:pt x="17307" y="21440"/>
                  </a:cubicBezTo>
                  <a:cubicBezTo>
                    <a:pt x="17307" y="21577"/>
                    <a:pt x="17422" y="21577"/>
                    <a:pt x="17399" y="21440"/>
                  </a:cubicBezTo>
                  <a:cubicBezTo>
                    <a:pt x="17238" y="17275"/>
                    <a:pt x="17192" y="13111"/>
                    <a:pt x="17100" y="8901"/>
                  </a:cubicBezTo>
                  <a:cubicBezTo>
                    <a:pt x="17100" y="8901"/>
                    <a:pt x="17100" y="8901"/>
                    <a:pt x="17077" y="8855"/>
                  </a:cubicBezTo>
                  <a:cubicBezTo>
                    <a:pt x="17100" y="8809"/>
                    <a:pt x="17077" y="8718"/>
                    <a:pt x="17031" y="8718"/>
                  </a:cubicBezTo>
                  <a:cubicBezTo>
                    <a:pt x="16662" y="8763"/>
                    <a:pt x="16294" y="8763"/>
                    <a:pt x="15925" y="8809"/>
                  </a:cubicBezTo>
                  <a:cubicBezTo>
                    <a:pt x="15925" y="8443"/>
                    <a:pt x="15925" y="8077"/>
                    <a:pt x="15925" y="7711"/>
                  </a:cubicBezTo>
                  <a:cubicBezTo>
                    <a:pt x="15925" y="7482"/>
                    <a:pt x="15902" y="7253"/>
                    <a:pt x="15971" y="7116"/>
                  </a:cubicBezTo>
                  <a:cubicBezTo>
                    <a:pt x="16040" y="6979"/>
                    <a:pt x="16202" y="7070"/>
                    <a:pt x="16294" y="7070"/>
                  </a:cubicBezTo>
                  <a:cubicBezTo>
                    <a:pt x="16731" y="7116"/>
                    <a:pt x="17169" y="7162"/>
                    <a:pt x="17606" y="7162"/>
                  </a:cubicBezTo>
                  <a:cubicBezTo>
                    <a:pt x="17629" y="7162"/>
                    <a:pt x="17629" y="7162"/>
                    <a:pt x="17629" y="7162"/>
                  </a:cubicBezTo>
                  <a:cubicBezTo>
                    <a:pt x="17675" y="8260"/>
                    <a:pt x="17698" y="9404"/>
                    <a:pt x="17721" y="10502"/>
                  </a:cubicBezTo>
                  <a:cubicBezTo>
                    <a:pt x="17790" y="13980"/>
                    <a:pt x="17883" y="17458"/>
                    <a:pt x="18021" y="20936"/>
                  </a:cubicBezTo>
                  <a:cubicBezTo>
                    <a:pt x="18021" y="21074"/>
                    <a:pt x="18113" y="21074"/>
                    <a:pt x="18113" y="20936"/>
                  </a:cubicBezTo>
                  <a:cubicBezTo>
                    <a:pt x="17998" y="17458"/>
                    <a:pt x="17906" y="13980"/>
                    <a:pt x="17814" y="10502"/>
                  </a:cubicBezTo>
                  <a:cubicBezTo>
                    <a:pt x="17744" y="7070"/>
                    <a:pt x="17744" y="3592"/>
                    <a:pt x="17629" y="160"/>
                  </a:cubicBezTo>
                  <a:cubicBezTo>
                    <a:pt x="18343" y="343"/>
                    <a:pt x="19103" y="343"/>
                    <a:pt x="19817" y="297"/>
                  </a:cubicBezTo>
                  <a:cubicBezTo>
                    <a:pt x="19817" y="1808"/>
                    <a:pt x="19863" y="3318"/>
                    <a:pt x="19886" y="4828"/>
                  </a:cubicBezTo>
                  <a:cubicBezTo>
                    <a:pt x="19886" y="6384"/>
                    <a:pt x="19863" y="7940"/>
                    <a:pt x="19886" y="9496"/>
                  </a:cubicBezTo>
                  <a:cubicBezTo>
                    <a:pt x="19587" y="9496"/>
                    <a:pt x="19310" y="9496"/>
                    <a:pt x="19011" y="9496"/>
                  </a:cubicBezTo>
                  <a:cubicBezTo>
                    <a:pt x="19011" y="9496"/>
                    <a:pt x="19011" y="9496"/>
                    <a:pt x="18988" y="9541"/>
                  </a:cubicBezTo>
                  <a:cubicBezTo>
                    <a:pt x="18988" y="9496"/>
                    <a:pt x="18988" y="9496"/>
                    <a:pt x="18988" y="9450"/>
                  </a:cubicBezTo>
                  <a:cubicBezTo>
                    <a:pt x="18965" y="9404"/>
                    <a:pt x="18919" y="9404"/>
                    <a:pt x="18919" y="9496"/>
                  </a:cubicBezTo>
                  <a:cubicBezTo>
                    <a:pt x="18827" y="13340"/>
                    <a:pt x="18965" y="17321"/>
                    <a:pt x="19057" y="21165"/>
                  </a:cubicBezTo>
                  <a:cubicBezTo>
                    <a:pt x="19057" y="21302"/>
                    <a:pt x="19149" y="21302"/>
                    <a:pt x="19149" y="21165"/>
                  </a:cubicBezTo>
                  <a:cubicBezTo>
                    <a:pt x="19103" y="19243"/>
                    <a:pt x="19080" y="17275"/>
                    <a:pt x="19057" y="15353"/>
                  </a:cubicBezTo>
                  <a:cubicBezTo>
                    <a:pt x="19034" y="14346"/>
                    <a:pt x="19034" y="13385"/>
                    <a:pt x="19011" y="12424"/>
                  </a:cubicBezTo>
                  <a:cubicBezTo>
                    <a:pt x="19011" y="11921"/>
                    <a:pt x="19011" y="11418"/>
                    <a:pt x="19011" y="10960"/>
                  </a:cubicBezTo>
                  <a:cubicBezTo>
                    <a:pt x="19011" y="10823"/>
                    <a:pt x="19034" y="9770"/>
                    <a:pt x="19034" y="9816"/>
                  </a:cubicBezTo>
                  <a:cubicBezTo>
                    <a:pt x="19057" y="9816"/>
                    <a:pt x="19080" y="9770"/>
                    <a:pt x="19057" y="9770"/>
                  </a:cubicBezTo>
                  <a:cubicBezTo>
                    <a:pt x="19057" y="9724"/>
                    <a:pt x="19034" y="9679"/>
                    <a:pt x="19034" y="9633"/>
                  </a:cubicBezTo>
                  <a:cubicBezTo>
                    <a:pt x="19771" y="9770"/>
                    <a:pt x="20531" y="9724"/>
                    <a:pt x="21291" y="9724"/>
                  </a:cubicBezTo>
                  <a:cubicBezTo>
                    <a:pt x="21291" y="9724"/>
                    <a:pt x="21291" y="9724"/>
                    <a:pt x="21314" y="9724"/>
                  </a:cubicBezTo>
                  <a:cubicBezTo>
                    <a:pt x="21199" y="13523"/>
                    <a:pt x="21337" y="17413"/>
                    <a:pt x="21452" y="21165"/>
                  </a:cubicBezTo>
                  <a:cubicBezTo>
                    <a:pt x="21452" y="21302"/>
                    <a:pt x="21544" y="21302"/>
                    <a:pt x="21544" y="21165"/>
                  </a:cubicBezTo>
                  <a:cubicBezTo>
                    <a:pt x="21452" y="17367"/>
                    <a:pt x="21498" y="13477"/>
                    <a:pt x="21360" y="9633"/>
                  </a:cubicBezTo>
                  <a:close/>
                  <a:moveTo>
                    <a:pt x="6668" y="19106"/>
                  </a:moveTo>
                  <a:cubicBezTo>
                    <a:pt x="6553" y="19152"/>
                    <a:pt x="6461" y="19152"/>
                    <a:pt x="6369" y="19197"/>
                  </a:cubicBezTo>
                  <a:cubicBezTo>
                    <a:pt x="6369" y="18923"/>
                    <a:pt x="6346" y="18648"/>
                    <a:pt x="6346" y="18374"/>
                  </a:cubicBezTo>
                  <a:cubicBezTo>
                    <a:pt x="6461" y="18328"/>
                    <a:pt x="6553" y="18282"/>
                    <a:pt x="6645" y="18236"/>
                  </a:cubicBezTo>
                  <a:cubicBezTo>
                    <a:pt x="6645" y="18557"/>
                    <a:pt x="6645" y="18831"/>
                    <a:pt x="6668" y="19106"/>
                  </a:cubicBezTo>
                  <a:close/>
                  <a:moveTo>
                    <a:pt x="6645" y="18099"/>
                  </a:moveTo>
                  <a:cubicBezTo>
                    <a:pt x="6553" y="18099"/>
                    <a:pt x="6438" y="18145"/>
                    <a:pt x="6346" y="18191"/>
                  </a:cubicBezTo>
                  <a:cubicBezTo>
                    <a:pt x="6346" y="17870"/>
                    <a:pt x="6346" y="17596"/>
                    <a:pt x="6346" y="17275"/>
                  </a:cubicBezTo>
                  <a:cubicBezTo>
                    <a:pt x="6438" y="17230"/>
                    <a:pt x="6530" y="17184"/>
                    <a:pt x="6622" y="17138"/>
                  </a:cubicBezTo>
                  <a:cubicBezTo>
                    <a:pt x="6645" y="17458"/>
                    <a:pt x="6645" y="17779"/>
                    <a:pt x="6645" y="18099"/>
                  </a:cubicBezTo>
                  <a:close/>
                  <a:moveTo>
                    <a:pt x="6622" y="17001"/>
                  </a:moveTo>
                  <a:cubicBezTo>
                    <a:pt x="6530" y="17001"/>
                    <a:pt x="6438" y="17046"/>
                    <a:pt x="6346" y="17092"/>
                  </a:cubicBezTo>
                  <a:cubicBezTo>
                    <a:pt x="6346" y="16818"/>
                    <a:pt x="6323" y="16543"/>
                    <a:pt x="6323" y="16269"/>
                  </a:cubicBezTo>
                  <a:cubicBezTo>
                    <a:pt x="6415" y="16223"/>
                    <a:pt x="6484" y="16223"/>
                    <a:pt x="6553" y="16223"/>
                  </a:cubicBezTo>
                  <a:cubicBezTo>
                    <a:pt x="6599" y="16223"/>
                    <a:pt x="6599" y="16085"/>
                    <a:pt x="6553" y="16085"/>
                  </a:cubicBezTo>
                  <a:cubicBezTo>
                    <a:pt x="6484" y="16085"/>
                    <a:pt x="6415" y="16085"/>
                    <a:pt x="6323" y="16085"/>
                  </a:cubicBezTo>
                  <a:cubicBezTo>
                    <a:pt x="6323" y="15857"/>
                    <a:pt x="6323" y="15582"/>
                    <a:pt x="6323" y="15308"/>
                  </a:cubicBezTo>
                  <a:cubicBezTo>
                    <a:pt x="6415" y="15308"/>
                    <a:pt x="6530" y="15308"/>
                    <a:pt x="6622" y="15262"/>
                  </a:cubicBezTo>
                  <a:cubicBezTo>
                    <a:pt x="6622" y="15857"/>
                    <a:pt x="6622" y="16406"/>
                    <a:pt x="6622" y="17001"/>
                  </a:cubicBezTo>
                  <a:close/>
                  <a:moveTo>
                    <a:pt x="6622" y="15124"/>
                  </a:moveTo>
                  <a:cubicBezTo>
                    <a:pt x="6507" y="15124"/>
                    <a:pt x="6415" y="15124"/>
                    <a:pt x="6323" y="15124"/>
                  </a:cubicBezTo>
                  <a:cubicBezTo>
                    <a:pt x="6323" y="14713"/>
                    <a:pt x="6323" y="14301"/>
                    <a:pt x="6300" y="13843"/>
                  </a:cubicBezTo>
                  <a:cubicBezTo>
                    <a:pt x="6415" y="13843"/>
                    <a:pt x="6507" y="13797"/>
                    <a:pt x="6599" y="13797"/>
                  </a:cubicBezTo>
                  <a:cubicBezTo>
                    <a:pt x="6622" y="14255"/>
                    <a:pt x="6622" y="14667"/>
                    <a:pt x="6622" y="15124"/>
                  </a:cubicBezTo>
                  <a:close/>
                  <a:moveTo>
                    <a:pt x="6599" y="12424"/>
                  </a:moveTo>
                  <a:cubicBezTo>
                    <a:pt x="6599" y="12791"/>
                    <a:pt x="6599" y="13202"/>
                    <a:pt x="6599" y="13614"/>
                  </a:cubicBezTo>
                  <a:cubicBezTo>
                    <a:pt x="6507" y="13614"/>
                    <a:pt x="6415" y="13614"/>
                    <a:pt x="6300" y="13660"/>
                  </a:cubicBezTo>
                  <a:cubicBezTo>
                    <a:pt x="6300" y="13248"/>
                    <a:pt x="6300" y="12836"/>
                    <a:pt x="6300" y="12424"/>
                  </a:cubicBezTo>
                  <a:cubicBezTo>
                    <a:pt x="6392" y="12424"/>
                    <a:pt x="6507" y="12424"/>
                    <a:pt x="6599" y="12424"/>
                  </a:cubicBezTo>
                  <a:close/>
                  <a:moveTo>
                    <a:pt x="4780" y="13797"/>
                  </a:moveTo>
                  <a:cubicBezTo>
                    <a:pt x="4780" y="13843"/>
                    <a:pt x="4780" y="13889"/>
                    <a:pt x="4780" y="13935"/>
                  </a:cubicBezTo>
                  <a:cubicBezTo>
                    <a:pt x="4665" y="13935"/>
                    <a:pt x="4527" y="13980"/>
                    <a:pt x="4411" y="13980"/>
                  </a:cubicBezTo>
                  <a:cubicBezTo>
                    <a:pt x="4434" y="13569"/>
                    <a:pt x="4434" y="13157"/>
                    <a:pt x="4434" y="12745"/>
                  </a:cubicBezTo>
                  <a:cubicBezTo>
                    <a:pt x="4550" y="12699"/>
                    <a:pt x="4665" y="12699"/>
                    <a:pt x="4803" y="12653"/>
                  </a:cubicBezTo>
                  <a:cubicBezTo>
                    <a:pt x="4803" y="13019"/>
                    <a:pt x="4780" y="13431"/>
                    <a:pt x="4780" y="13797"/>
                  </a:cubicBezTo>
                  <a:close/>
                  <a:moveTo>
                    <a:pt x="4803" y="12516"/>
                  </a:moveTo>
                  <a:cubicBezTo>
                    <a:pt x="4665" y="12562"/>
                    <a:pt x="4550" y="12608"/>
                    <a:pt x="4434" y="12608"/>
                  </a:cubicBezTo>
                  <a:cubicBezTo>
                    <a:pt x="4434" y="12287"/>
                    <a:pt x="4434" y="11967"/>
                    <a:pt x="4434" y="11646"/>
                  </a:cubicBezTo>
                  <a:cubicBezTo>
                    <a:pt x="4550" y="11601"/>
                    <a:pt x="4688" y="11601"/>
                    <a:pt x="4803" y="11601"/>
                  </a:cubicBezTo>
                  <a:cubicBezTo>
                    <a:pt x="4803" y="11921"/>
                    <a:pt x="4803" y="12196"/>
                    <a:pt x="4803" y="12516"/>
                  </a:cubicBezTo>
                  <a:close/>
                  <a:moveTo>
                    <a:pt x="4803" y="11463"/>
                  </a:moveTo>
                  <a:cubicBezTo>
                    <a:pt x="4688" y="11463"/>
                    <a:pt x="4550" y="11509"/>
                    <a:pt x="4434" y="11509"/>
                  </a:cubicBezTo>
                  <a:cubicBezTo>
                    <a:pt x="4434" y="11235"/>
                    <a:pt x="4411" y="10914"/>
                    <a:pt x="4411" y="10594"/>
                  </a:cubicBezTo>
                  <a:cubicBezTo>
                    <a:pt x="4550" y="10594"/>
                    <a:pt x="4688" y="10594"/>
                    <a:pt x="4826" y="10594"/>
                  </a:cubicBezTo>
                  <a:cubicBezTo>
                    <a:pt x="4826" y="10869"/>
                    <a:pt x="4803" y="11143"/>
                    <a:pt x="4803" y="11463"/>
                  </a:cubicBezTo>
                  <a:close/>
                  <a:moveTo>
                    <a:pt x="4826" y="10457"/>
                  </a:moveTo>
                  <a:cubicBezTo>
                    <a:pt x="4688" y="10457"/>
                    <a:pt x="4550" y="10502"/>
                    <a:pt x="4411" y="10502"/>
                  </a:cubicBezTo>
                  <a:cubicBezTo>
                    <a:pt x="4411" y="10136"/>
                    <a:pt x="4388" y="9770"/>
                    <a:pt x="4388" y="9404"/>
                  </a:cubicBezTo>
                  <a:cubicBezTo>
                    <a:pt x="4388" y="9404"/>
                    <a:pt x="4388" y="9404"/>
                    <a:pt x="4411" y="9450"/>
                  </a:cubicBezTo>
                  <a:cubicBezTo>
                    <a:pt x="4411" y="9450"/>
                    <a:pt x="4411" y="9404"/>
                    <a:pt x="4411" y="9404"/>
                  </a:cubicBezTo>
                  <a:cubicBezTo>
                    <a:pt x="4457" y="9404"/>
                    <a:pt x="4711" y="9267"/>
                    <a:pt x="4803" y="9267"/>
                  </a:cubicBezTo>
                  <a:cubicBezTo>
                    <a:pt x="4803" y="9267"/>
                    <a:pt x="4826" y="9267"/>
                    <a:pt x="4849" y="9267"/>
                  </a:cubicBezTo>
                  <a:cubicBezTo>
                    <a:pt x="4849" y="9633"/>
                    <a:pt x="4826" y="10045"/>
                    <a:pt x="4826" y="10457"/>
                  </a:cubicBezTo>
                  <a:close/>
                  <a:moveTo>
                    <a:pt x="4849" y="9130"/>
                  </a:moveTo>
                  <a:cubicBezTo>
                    <a:pt x="4688" y="9175"/>
                    <a:pt x="4527" y="9221"/>
                    <a:pt x="4365" y="9267"/>
                  </a:cubicBezTo>
                  <a:cubicBezTo>
                    <a:pt x="4365" y="8946"/>
                    <a:pt x="4342" y="8626"/>
                    <a:pt x="4342" y="8352"/>
                  </a:cubicBezTo>
                  <a:cubicBezTo>
                    <a:pt x="4342" y="8352"/>
                    <a:pt x="4365" y="8306"/>
                    <a:pt x="4365" y="8260"/>
                  </a:cubicBezTo>
                  <a:cubicBezTo>
                    <a:pt x="4342" y="8260"/>
                    <a:pt x="4734" y="8123"/>
                    <a:pt x="4872" y="8077"/>
                  </a:cubicBezTo>
                  <a:cubicBezTo>
                    <a:pt x="4872" y="8443"/>
                    <a:pt x="4849" y="8763"/>
                    <a:pt x="4849" y="9130"/>
                  </a:cubicBezTo>
                  <a:close/>
                  <a:moveTo>
                    <a:pt x="4941" y="8077"/>
                  </a:moveTo>
                  <a:cubicBezTo>
                    <a:pt x="5010" y="8031"/>
                    <a:pt x="5079" y="8031"/>
                    <a:pt x="5148" y="8031"/>
                  </a:cubicBezTo>
                  <a:cubicBezTo>
                    <a:pt x="5148" y="8352"/>
                    <a:pt x="5148" y="8718"/>
                    <a:pt x="5148" y="9038"/>
                  </a:cubicBezTo>
                  <a:cubicBezTo>
                    <a:pt x="5056" y="9084"/>
                    <a:pt x="4987" y="9084"/>
                    <a:pt x="4918" y="9130"/>
                  </a:cubicBezTo>
                  <a:cubicBezTo>
                    <a:pt x="4918" y="8763"/>
                    <a:pt x="4918" y="8397"/>
                    <a:pt x="4941" y="8077"/>
                  </a:cubicBezTo>
                  <a:close/>
                  <a:moveTo>
                    <a:pt x="5148" y="9175"/>
                  </a:moveTo>
                  <a:cubicBezTo>
                    <a:pt x="5148" y="9587"/>
                    <a:pt x="5148" y="9999"/>
                    <a:pt x="5148" y="10411"/>
                  </a:cubicBezTo>
                  <a:cubicBezTo>
                    <a:pt x="5056" y="10411"/>
                    <a:pt x="4987" y="10457"/>
                    <a:pt x="4895" y="10457"/>
                  </a:cubicBezTo>
                  <a:cubicBezTo>
                    <a:pt x="4895" y="10045"/>
                    <a:pt x="4918" y="9633"/>
                    <a:pt x="4918" y="9221"/>
                  </a:cubicBezTo>
                  <a:cubicBezTo>
                    <a:pt x="4987" y="9221"/>
                    <a:pt x="5056" y="9221"/>
                    <a:pt x="5148" y="9175"/>
                  </a:cubicBezTo>
                  <a:close/>
                  <a:moveTo>
                    <a:pt x="5171" y="13843"/>
                  </a:moveTo>
                  <a:cubicBezTo>
                    <a:pt x="5056" y="13889"/>
                    <a:pt x="4964" y="13889"/>
                    <a:pt x="4872" y="13935"/>
                  </a:cubicBezTo>
                  <a:cubicBezTo>
                    <a:pt x="4872" y="13889"/>
                    <a:pt x="4872" y="13843"/>
                    <a:pt x="4872" y="13797"/>
                  </a:cubicBezTo>
                  <a:cubicBezTo>
                    <a:pt x="4872" y="13431"/>
                    <a:pt x="4872" y="13019"/>
                    <a:pt x="4872" y="12653"/>
                  </a:cubicBezTo>
                  <a:cubicBezTo>
                    <a:pt x="4964" y="12608"/>
                    <a:pt x="5056" y="12608"/>
                    <a:pt x="5148" y="12608"/>
                  </a:cubicBezTo>
                  <a:cubicBezTo>
                    <a:pt x="5171" y="12974"/>
                    <a:pt x="5171" y="13385"/>
                    <a:pt x="5171" y="13752"/>
                  </a:cubicBezTo>
                  <a:cubicBezTo>
                    <a:pt x="5171" y="13797"/>
                    <a:pt x="5171" y="13843"/>
                    <a:pt x="5171" y="13843"/>
                  </a:cubicBezTo>
                  <a:close/>
                  <a:moveTo>
                    <a:pt x="5148" y="10548"/>
                  </a:moveTo>
                  <a:cubicBezTo>
                    <a:pt x="5148" y="10823"/>
                    <a:pt x="5148" y="11097"/>
                    <a:pt x="5148" y="11418"/>
                  </a:cubicBezTo>
                  <a:cubicBezTo>
                    <a:pt x="5056" y="11418"/>
                    <a:pt x="4964" y="11418"/>
                    <a:pt x="4895" y="11463"/>
                  </a:cubicBezTo>
                  <a:cubicBezTo>
                    <a:pt x="4895" y="11143"/>
                    <a:pt x="4895" y="10869"/>
                    <a:pt x="4895" y="10548"/>
                  </a:cubicBezTo>
                  <a:cubicBezTo>
                    <a:pt x="4987" y="10548"/>
                    <a:pt x="5056" y="10548"/>
                    <a:pt x="5148" y="10548"/>
                  </a:cubicBezTo>
                  <a:close/>
                  <a:moveTo>
                    <a:pt x="5148" y="11555"/>
                  </a:moveTo>
                  <a:cubicBezTo>
                    <a:pt x="5148" y="11875"/>
                    <a:pt x="5148" y="12150"/>
                    <a:pt x="5148" y="12424"/>
                  </a:cubicBezTo>
                  <a:cubicBezTo>
                    <a:pt x="5056" y="12470"/>
                    <a:pt x="4964" y="12470"/>
                    <a:pt x="4872" y="12516"/>
                  </a:cubicBezTo>
                  <a:cubicBezTo>
                    <a:pt x="4872" y="12196"/>
                    <a:pt x="4872" y="11875"/>
                    <a:pt x="4872" y="11601"/>
                  </a:cubicBezTo>
                  <a:cubicBezTo>
                    <a:pt x="4964" y="11601"/>
                    <a:pt x="5056" y="11555"/>
                    <a:pt x="5148" y="11555"/>
                  </a:cubicBezTo>
                  <a:close/>
                  <a:moveTo>
                    <a:pt x="4872" y="14072"/>
                  </a:moveTo>
                  <a:cubicBezTo>
                    <a:pt x="4964" y="14026"/>
                    <a:pt x="5056" y="14026"/>
                    <a:pt x="5171" y="14026"/>
                  </a:cubicBezTo>
                  <a:cubicBezTo>
                    <a:pt x="5171" y="14438"/>
                    <a:pt x="5171" y="14804"/>
                    <a:pt x="5171" y="15216"/>
                  </a:cubicBezTo>
                  <a:cubicBezTo>
                    <a:pt x="5079" y="15216"/>
                    <a:pt x="4964" y="15216"/>
                    <a:pt x="4872" y="15216"/>
                  </a:cubicBezTo>
                  <a:cubicBezTo>
                    <a:pt x="4872" y="14850"/>
                    <a:pt x="4872" y="14438"/>
                    <a:pt x="4872" y="14072"/>
                  </a:cubicBezTo>
                  <a:close/>
                  <a:moveTo>
                    <a:pt x="4872" y="15353"/>
                  </a:moveTo>
                  <a:cubicBezTo>
                    <a:pt x="4964" y="15353"/>
                    <a:pt x="5079" y="15353"/>
                    <a:pt x="5171" y="15353"/>
                  </a:cubicBezTo>
                  <a:cubicBezTo>
                    <a:pt x="5171" y="15628"/>
                    <a:pt x="5171" y="15902"/>
                    <a:pt x="5171" y="16177"/>
                  </a:cubicBezTo>
                  <a:cubicBezTo>
                    <a:pt x="5079" y="16177"/>
                    <a:pt x="4964" y="16177"/>
                    <a:pt x="4872" y="16177"/>
                  </a:cubicBezTo>
                  <a:cubicBezTo>
                    <a:pt x="4872" y="15902"/>
                    <a:pt x="4872" y="15628"/>
                    <a:pt x="4872" y="15353"/>
                  </a:cubicBezTo>
                  <a:close/>
                  <a:moveTo>
                    <a:pt x="4872" y="16314"/>
                  </a:moveTo>
                  <a:cubicBezTo>
                    <a:pt x="4964" y="16314"/>
                    <a:pt x="5079" y="16314"/>
                    <a:pt x="5171" y="16314"/>
                  </a:cubicBezTo>
                  <a:cubicBezTo>
                    <a:pt x="5171" y="16680"/>
                    <a:pt x="5171" y="17046"/>
                    <a:pt x="5171" y="17413"/>
                  </a:cubicBezTo>
                  <a:cubicBezTo>
                    <a:pt x="5079" y="17413"/>
                    <a:pt x="4987" y="17413"/>
                    <a:pt x="4895" y="17413"/>
                  </a:cubicBezTo>
                  <a:cubicBezTo>
                    <a:pt x="4895" y="17046"/>
                    <a:pt x="4872" y="16680"/>
                    <a:pt x="4872" y="16314"/>
                  </a:cubicBezTo>
                  <a:close/>
                  <a:moveTo>
                    <a:pt x="4895" y="17550"/>
                  </a:moveTo>
                  <a:cubicBezTo>
                    <a:pt x="4987" y="17550"/>
                    <a:pt x="5079" y="17550"/>
                    <a:pt x="5171" y="17550"/>
                  </a:cubicBezTo>
                  <a:cubicBezTo>
                    <a:pt x="5171" y="17824"/>
                    <a:pt x="5171" y="18145"/>
                    <a:pt x="5171" y="18419"/>
                  </a:cubicBezTo>
                  <a:cubicBezTo>
                    <a:pt x="5079" y="18465"/>
                    <a:pt x="4987" y="18465"/>
                    <a:pt x="4895" y="18465"/>
                  </a:cubicBezTo>
                  <a:cubicBezTo>
                    <a:pt x="4895" y="18145"/>
                    <a:pt x="4895" y="17870"/>
                    <a:pt x="4895" y="17550"/>
                  </a:cubicBezTo>
                  <a:close/>
                  <a:moveTo>
                    <a:pt x="4895" y="18557"/>
                  </a:moveTo>
                  <a:cubicBezTo>
                    <a:pt x="4987" y="18557"/>
                    <a:pt x="5079" y="18557"/>
                    <a:pt x="5171" y="18557"/>
                  </a:cubicBezTo>
                  <a:cubicBezTo>
                    <a:pt x="5171" y="18877"/>
                    <a:pt x="5171" y="19197"/>
                    <a:pt x="5194" y="19518"/>
                  </a:cubicBezTo>
                  <a:cubicBezTo>
                    <a:pt x="5102" y="19518"/>
                    <a:pt x="4987" y="19518"/>
                    <a:pt x="4918" y="19472"/>
                  </a:cubicBezTo>
                  <a:cubicBezTo>
                    <a:pt x="4895" y="19197"/>
                    <a:pt x="4895" y="18877"/>
                    <a:pt x="4895" y="18557"/>
                  </a:cubicBezTo>
                  <a:close/>
                  <a:moveTo>
                    <a:pt x="4918" y="20341"/>
                  </a:moveTo>
                  <a:cubicBezTo>
                    <a:pt x="4918" y="20113"/>
                    <a:pt x="4918" y="19838"/>
                    <a:pt x="4918" y="19609"/>
                  </a:cubicBezTo>
                  <a:cubicBezTo>
                    <a:pt x="5010" y="19609"/>
                    <a:pt x="5102" y="19609"/>
                    <a:pt x="5194" y="19609"/>
                  </a:cubicBezTo>
                  <a:cubicBezTo>
                    <a:pt x="5194" y="19838"/>
                    <a:pt x="5194" y="20067"/>
                    <a:pt x="5194" y="20341"/>
                  </a:cubicBezTo>
                  <a:cubicBezTo>
                    <a:pt x="5102" y="20341"/>
                    <a:pt x="5010" y="20341"/>
                    <a:pt x="4918" y="20341"/>
                  </a:cubicBezTo>
                  <a:close/>
                  <a:moveTo>
                    <a:pt x="5194" y="8031"/>
                  </a:moveTo>
                  <a:cubicBezTo>
                    <a:pt x="5263" y="7985"/>
                    <a:pt x="5309" y="7985"/>
                    <a:pt x="5379" y="7985"/>
                  </a:cubicBezTo>
                  <a:cubicBezTo>
                    <a:pt x="5517" y="7940"/>
                    <a:pt x="5655" y="7940"/>
                    <a:pt x="5816" y="7940"/>
                  </a:cubicBezTo>
                  <a:cubicBezTo>
                    <a:pt x="5816" y="8260"/>
                    <a:pt x="5793" y="8580"/>
                    <a:pt x="5793" y="8946"/>
                  </a:cubicBezTo>
                  <a:cubicBezTo>
                    <a:pt x="5609" y="8946"/>
                    <a:pt x="5402" y="8992"/>
                    <a:pt x="5217" y="9038"/>
                  </a:cubicBezTo>
                  <a:cubicBezTo>
                    <a:pt x="5217" y="8718"/>
                    <a:pt x="5194" y="8352"/>
                    <a:pt x="5194" y="8031"/>
                  </a:cubicBezTo>
                  <a:close/>
                  <a:moveTo>
                    <a:pt x="5816" y="19380"/>
                  </a:moveTo>
                  <a:cubicBezTo>
                    <a:pt x="5632" y="19472"/>
                    <a:pt x="5448" y="19518"/>
                    <a:pt x="5286" y="19518"/>
                  </a:cubicBezTo>
                  <a:cubicBezTo>
                    <a:pt x="5286" y="19197"/>
                    <a:pt x="5286" y="18877"/>
                    <a:pt x="5286" y="18557"/>
                  </a:cubicBezTo>
                  <a:cubicBezTo>
                    <a:pt x="5448" y="18557"/>
                    <a:pt x="5632" y="18511"/>
                    <a:pt x="5793" y="18511"/>
                  </a:cubicBezTo>
                  <a:cubicBezTo>
                    <a:pt x="5816" y="18785"/>
                    <a:pt x="5816" y="19106"/>
                    <a:pt x="5816" y="19380"/>
                  </a:cubicBezTo>
                  <a:close/>
                  <a:moveTo>
                    <a:pt x="5217" y="9175"/>
                  </a:moveTo>
                  <a:cubicBezTo>
                    <a:pt x="5263" y="9175"/>
                    <a:pt x="5309" y="9175"/>
                    <a:pt x="5356" y="9175"/>
                  </a:cubicBezTo>
                  <a:cubicBezTo>
                    <a:pt x="5517" y="9130"/>
                    <a:pt x="5655" y="9130"/>
                    <a:pt x="5793" y="9084"/>
                  </a:cubicBezTo>
                  <a:cubicBezTo>
                    <a:pt x="5793" y="9496"/>
                    <a:pt x="5793" y="9908"/>
                    <a:pt x="5793" y="10319"/>
                  </a:cubicBezTo>
                  <a:cubicBezTo>
                    <a:pt x="5632" y="10365"/>
                    <a:pt x="5494" y="10365"/>
                    <a:pt x="5332" y="10365"/>
                  </a:cubicBezTo>
                  <a:cubicBezTo>
                    <a:pt x="5309" y="10411"/>
                    <a:pt x="5263" y="10411"/>
                    <a:pt x="5217" y="10411"/>
                  </a:cubicBezTo>
                  <a:cubicBezTo>
                    <a:pt x="5217" y="9999"/>
                    <a:pt x="5217" y="9587"/>
                    <a:pt x="5217" y="9175"/>
                  </a:cubicBezTo>
                  <a:close/>
                  <a:moveTo>
                    <a:pt x="5217" y="10548"/>
                  </a:moveTo>
                  <a:cubicBezTo>
                    <a:pt x="5356" y="10502"/>
                    <a:pt x="5471" y="10502"/>
                    <a:pt x="5609" y="10502"/>
                  </a:cubicBezTo>
                  <a:cubicBezTo>
                    <a:pt x="5655" y="10502"/>
                    <a:pt x="5724" y="10502"/>
                    <a:pt x="5793" y="10502"/>
                  </a:cubicBezTo>
                  <a:cubicBezTo>
                    <a:pt x="5793" y="10777"/>
                    <a:pt x="5770" y="11052"/>
                    <a:pt x="5770" y="11326"/>
                  </a:cubicBezTo>
                  <a:cubicBezTo>
                    <a:pt x="5586" y="11326"/>
                    <a:pt x="5402" y="11372"/>
                    <a:pt x="5217" y="11372"/>
                  </a:cubicBezTo>
                  <a:cubicBezTo>
                    <a:pt x="5217" y="11097"/>
                    <a:pt x="5217" y="10823"/>
                    <a:pt x="5217" y="10548"/>
                  </a:cubicBezTo>
                  <a:close/>
                  <a:moveTo>
                    <a:pt x="5217" y="11555"/>
                  </a:moveTo>
                  <a:cubicBezTo>
                    <a:pt x="5402" y="11555"/>
                    <a:pt x="5586" y="11509"/>
                    <a:pt x="5770" y="11509"/>
                  </a:cubicBezTo>
                  <a:cubicBezTo>
                    <a:pt x="5770" y="11784"/>
                    <a:pt x="5770" y="12058"/>
                    <a:pt x="5770" y="12333"/>
                  </a:cubicBezTo>
                  <a:cubicBezTo>
                    <a:pt x="5586" y="12333"/>
                    <a:pt x="5402" y="12379"/>
                    <a:pt x="5240" y="12424"/>
                  </a:cubicBezTo>
                  <a:cubicBezTo>
                    <a:pt x="5240" y="12150"/>
                    <a:pt x="5217" y="11830"/>
                    <a:pt x="5217" y="11555"/>
                  </a:cubicBezTo>
                  <a:close/>
                  <a:moveTo>
                    <a:pt x="5240" y="13752"/>
                  </a:moveTo>
                  <a:cubicBezTo>
                    <a:pt x="5240" y="13385"/>
                    <a:pt x="5240" y="12974"/>
                    <a:pt x="5240" y="12562"/>
                  </a:cubicBezTo>
                  <a:cubicBezTo>
                    <a:pt x="5402" y="12562"/>
                    <a:pt x="5586" y="12516"/>
                    <a:pt x="5770" y="12516"/>
                  </a:cubicBezTo>
                  <a:cubicBezTo>
                    <a:pt x="5770" y="12928"/>
                    <a:pt x="5770" y="13340"/>
                    <a:pt x="5770" y="13752"/>
                  </a:cubicBezTo>
                  <a:cubicBezTo>
                    <a:pt x="5586" y="13752"/>
                    <a:pt x="5425" y="13797"/>
                    <a:pt x="5240" y="13843"/>
                  </a:cubicBezTo>
                  <a:cubicBezTo>
                    <a:pt x="5240" y="13797"/>
                    <a:pt x="5240" y="13797"/>
                    <a:pt x="5240" y="13752"/>
                  </a:cubicBezTo>
                  <a:close/>
                  <a:moveTo>
                    <a:pt x="5240" y="14026"/>
                  </a:moveTo>
                  <a:cubicBezTo>
                    <a:pt x="5425" y="14026"/>
                    <a:pt x="5586" y="13980"/>
                    <a:pt x="5770" y="13980"/>
                  </a:cubicBezTo>
                  <a:cubicBezTo>
                    <a:pt x="5770" y="14346"/>
                    <a:pt x="5770" y="14758"/>
                    <a:pt x="5770" y="15170"/>
                  </a:cubicBezTo>
                  <a:cubicBezTo>
                    <a:pt x="5586" y="15170"/>
                    <a:pt x="5425" y="15216"/>
                    <a:pt x="5240" y="15216"/>
                  </a:cubicBezTo>
                  <a:cubicBezTo>
                    <a:pt x="5240" y="14804"/>
                    <a:pt x="5240" y="14438"/>
                    <a:pt x="5240" y="14026"/>
                  </a:cubicBezTo>
                  <a:close/>
                  <a:moveTo>
                    <a:pt x="5263" y="15353"/>
                  </a:moveTo>
                  <a:cubicBezTo>
                    <a:pt x="5425" y="15353"/>
                    <a:pt x="5586" y="15353"/>
                    <a:pt x="5770" y="15353"/>
                  </a:cubicBezTo>
                  <a:cubicBezTo>
                    <a:pt x="5770" y="15628"/>
                    <a:pt x="5770" y="15857"/>
                    <a:pt x="5770" y="16131"/>
                  </a:cubicBezTo>
                  <a:cubicBezTo>
                    <a:pt x="5609" y="16131"/>
                    <a:pt x="5425" y="16177"/>
                    <a:pt x="5263" y="16177"/>
                  </a:cubicBezTo>
                  <a:cubicBezTo>
                    <a:pt x="5263" y="15902"/>
                    <a:pt x="5263" y="15628"/>
                    <a:pt x="5263" y="15353"/>
                  </a:cubicBezTo>
                  <a:close/>
                  <a:moveTo>
                    <a:pt x="5263" y="16314"/>
                  </a:moveTo>
                  <a:cubicBezTo>
                    <a:pt x="5425" y="16314"/>
                    <a:pt x="5609" y="16314"/>
                    <a:pt x="5770" y="16314"/>
                  </a:cubicBezTo>
                  <a:cubicBezTo>
                    <a:pt x="5770" y="16635"/>
                    <a:pt x="5770" y="16955"/>
                    <a:pt x="5793" y="17275"/>
                  </a:cubicBezTo>
                  <a:cubicBezTo>
                    <a:pt x="5609" y="17321"/>
                    <a:pt x="5448" y="17367"/>
                    <a:pt x="5263" y="17367"/>
                  </a:cubicBezTo>
                  <a:cubicBezTo>
                    <a:pt x="5263" y="17046"/>
                    <a:pt x="5263" y="16680"/>
                    <a:pt x="5263" y="16314"/>
                  </a:cubicBezTo>
                  <a:close/>
                  <a:moveTo>
                    <a:pt x="5286" y="17550"/>
                  </a:moveTo>
                  <a:cubicBezTo>
                    <a:pt x="5448" y="17550"/>
                    <a:pt x="5609" y="17504"/>
                    <a:pt x="5793" y="17458"/>
                  </a:cubicBezTo>
                  <a:cubicBezTo>
                    <a:pt x="5793" y="17733"/>
                    <a:pt x="5793" y="18053"/>
                    <a:pt x="5793" y="18328"/>
                  </a:cubicBezTo>
                  <a:cubicBezTo>
                    <a:pt x="5632" y="18374"/>
                    <a:pt x="5448" y="18374"/>
                    <a:pt x="5286" y="18419"/>
                  </a:cubicBezTo>
                  <a:cubicBezTo>
                    <a:pt x="5286" y="18145"/>
                    <a:pt x="5286" y="17824"/>
                    <a:pt x="5286" y="17550"/>
                  </a:cubicBezTo>
                  <a:close/>
                  <a:moveTo>
                    <a:pt x="5286" y="20296"/>
                  </a:moveTo>
                  <a:cubicBezTo>
                    <a:pt x="5286" y="20067"/>
                    <a:pt x="5286" y="19838"/>
                    <a:pt x="5286" y="19609"/>
                  </a:cubicBezTo>
                  <a:cubicBezTo>
                    <a:pt x="5425" y="19563"/>
                    <a:pt x="5586" y="19518"/>
                    <a:pt x="5724" y="19518"/>
                  </a:cubicBezTo>
                  <a:cubicBezTo>
                    <a:pt x="5747" y="19472"/>
                    <a:pt x="5793" y="19472"/>
                    <a:pt x="5816" y="19472"/>
                  </a:cubicBezTo>
                  <a:cubicBezTo>
                    <a:pt x="5816" y="19746"/>
                    <a:pt x="5839" y="19975"/>
                    <a:pt x="5839" y="20250"/>
                  </a:cubicBezTo>
                  <a:cubicBezTo>
                    <a:pt x="5655" y="20250"/>
                    <a:pt x="5471" y="20296"/>
                    <a:pt x="5286" y="20296"/>
                  </a:cubicBezTo>
                  <a:close/>
                  <a:moveTo>
                    <a:pt x="5885" y="7940"/>
                  </a:moveTo>
                  <a:cubicBezTo>
                    <a:pt x="6000" y="7894"/>
                    <a:pt x="6092" y="7894"/>
                    <a:pt x="6208" y="7894"/>
                  </a:cubicBezTo>
                  <a:cubicBezTo>
                    <a:pt x="6208" y="8214"/>
                    <a:pt x="6208" y="8580"/>
                    <a:pt x="6208" y="8901"/>
                  </a:cubicBezTo>
                  <a:cubicBezTo>
                    <a:pt x="6092" y="8901"/>
                    <a:pt x="5977" y="8901"/>
                    <a:pt x="5885" y="8946"/>
                  </a:cubicBezTo>
                  <a:cubicBezTo>
                    <a:pt x="5885" y="8580"/>
                    <a:pt x="5885" y="8260"/>
                    <a:pt x="5885" y="7940"/>
                  </a:cubicBezTo>
                  <a:close/>
                  <a:moveTo>
                    <a:pt x="5931" y="18282"/>
                  </a:moveTo>
                  <a:cubicBezTo>
                    <a:pt x="5931" y="18008"/>
                    <a:pt x="5908" y="17733"/>
                    <a:pt x="5908" y="17413"/>
                  </a:cubicBezTo>
                  <a:cubicBezTo>
                    <a:pt x="6023" y="17413"/>
                    <a:pt x="6115" y="17367"/>
                    <a:pt x="6231" y="17321"/>
                  </a:cubicBezTo>
                  <a:cubicBezTo>
                    <a:pt x="6231" y="17641"/>
                    <a:pt x="6231" y="17916"/>
                    <a:pt x="6231" y="18191"/>
                  </a:cubicBezTo>
                  <a:cubicBezTo>
                    <a:pt x="6138" y="18236"/>
                    <a:pt x="6023" y="18282"/>
                    <a:pt x="5931" y="18282"/>
                  </a:cubicBezTo>
                  <a:close/>
                  <a:moveTo>
                    <a:pt x="6254" y="18419"/>
                  </a:moveTo>
                  <a:cubicBezTo>
                    <a:pt x="6254" y="18694"/>
                    <a:pt x="6254" y="18969"/>
                    <a:pt x="6254" y="19243"/>
                  </a:cubicBezTo>
                  <a:cubicBezTo>
                    <a:pt x="6138" y="19289"/>
                    <a:pt x="6023" y="19335"/>
                    <a:pt x="5908" y="19335"/>
                  </a:cubicBezTo>
                  <a:cubicBezTo>
                    <a:pt x="5908" y="19060"/>
                    <a:pt x="5908" y="18785"/>
                    <a:pt x="5931" y="18465"/>
                  </a:cubicBezTo>
                  <a:cubicBezTo>
                    <a:pt x="6023" y="18465"/>
                    <a:pt x="6138" y="18419"/>
                    <a:pt x="6254" y="18419"/>
                  </a:cubicBezTo>
                  <a:close/>
                  <a:moveTo>
                    <a:pt x="5908" y="17230"/>
                  </a:moveTo>
                  <a:cubicBezTo>
                    <a:pt x="5908" y="16909"/>
                    <a:pt x="5908" y="16589"/>
                    <a:pt x="5908" y="16314"/>
                  </a:cubicBezTo>
                  <a:cubicBezTo>
                    <a:pt x="6023" y="16269"/>
                    <a:pt x="6115" y="16269"/>
                    <a:pt x="6208" y="16269"/>
                  </a:cubicBezTo>
                  <a:cubicBezTo>
                    <a:pt x="6208" y="16543"/>
                    <a:pt x="6208" y="16863"/>
                    <a:pt x="6208" y="17138"/>
                  </a:cubicBezTo>
                  <a:cubicBezTo>
                    <a:pt x="6115" y="17184"/>
                    <a:pt x="6023" y="17230"/>
                    <a:pt x="5908" y="17230"/>
                  </a:cubicBezTo>
                  <a:close/>
                  <a:moveTo>
                    <a:pt x="5885" y="9084"/>
                  </a:moveTo>
                  <a:cubicBezTo>
                    <a:pt x="5977" y="9084"/>
                    <a:pt x="6092" y="9084"/>
                    <a:pt x="6208" y="9084"/>
                  </a:cubicBezTo>
                  <a:cubicBezTo>
                    <a:pt x="6208" y="9496"/>
                    <a:pt x="6185" y="9908"/>
                    <a:pt x="6185" y="10319"/>
                  </a:cubicBezTo>
                  <a:cubicBezTo>
                    <a:pt x="6092" y="10319"/>
                    <a:pt x="6000" y="10319"/>
                    <a:pt x="5954" y="10319"/>
                  </a:cubicBezTo>
                  <a:cubicBezTo>
                    <a:pt x="5885" y="10319"/>
                    <a:pt x="5885" y="10319"/>
                    <a:pt x="5885" y="10319"/>
                  </a:cubicBezTo>
                  <a:cubicBezTo>
                    <a:pt x="5885" y="9908"/>
                    <a:pt x="5885" y="9496"/>
                    <a:pt x="5885" y="9084"/>
                  </a:cubicBezTo>
                  <a:close/>
                  <a:moveTo>
                    <a:pt x="5885" y="10502"/>
                  </a:moveTo>
                  <a:cubicBezTo>
                    <a:pt x="5977" y="10502"/>
                    <a:pt x="6092" y="10502"/>
                    <a:pt x="6185" y="10502"/>
                  </a:cubicBezTo>
                  <a:cubicBezTo>
                    <a:pt x="6185" y="10777"/>
                    <a:pt x="6185" y="11006"/>
                    <a:pt x="6185" y="11280"/>
                  </a:cubicBezTo>
                  <a:cubicBezTo>
                    <a:pt x="6092" y="11280"/>
                    <a:pt x="6000" y="11280"/>
                    <a:pt x="5885" y="11280"/>
                  </a:cubicBezTo>
                  <a:cubicBezTo>
                    <a:pt x="5885" y="11052"/>
                    <a:pt x="5885" y="10777"/>
                    <a:pt x="5885" y="10502"/>
                  </a:cubicBezTo>
                  <a:close/>
                  <a:moveTo>
                    <a:pt x="5885" y="11509"/>
                  </a:moveTo>
                  <a:cubicBezTo>
                    <a:pt x="6000" y="11463"/>
                    <a:pt x="6092" y="11463"/>
                    <a:pt x="6185" y="11463"/>
                  </a:cubicBezTo>
                  <a:cubicBezTo>
                    <a:pt x="6185" y="11738"/>
                    <a:pt x="6185" y="12013"/>
                    <a:pt x="6185" y="12287"/>
                  </a:cubicBezTo>
                  <a:cubicBezTo>
                    <a:pt x="6092" y="12287"/>
                    <a:pt x="6000" y="12287"/>
                    <a:pt x="5908" y="12287"/>
                  </a:cubicBezTo>
                  <a:cubicBezTo>
                    <a:pt x="5885" y="12013"/>
                    <a:pt x="5885" y="11784"/>
                    <a:pt x="5885" y="11509"/>
                  </a:cubicBezTo>
                  <a:close/>
                  <a:moveTo>
                    <a:pt x="5908" y="12470"/>
                  </a:moveTo>
                  <a:cubicBezTo>
                    <a:pt x="6000" y="12470"/>
                    <a:pt x="6092" y="12470"/>
                    <a:pt x="6185" y="12424"/>
                  </a:cubicBezTo>
                  <a:cubicBezTo>
                    <a:pt x="6185" y="12836"/>
                    <a:pt x="6185" y="13248"/>
                    <a:pt x="6185" y="13660"/>
                  </a:cubicBezTo>
                  <a:cubicBezTo>
                    <a:pt x="6092" y="13660"/>
                    <a:pt x="6000" y="13706"/>
                    <a:pt x="5908" y="13706"/>
                  </a:cubicBezTo>
                  <a:cubicBezTo>
                    <a:pt x="5908" y="13294"/>
                    <a:pt x="5908" y="12882"/>
                    <a:pt x="5908" y="12470"/>
                  </a:cubicBezTo>
                  <a:close/>
                  <a:moveTo>
                    <a:pt x="5908" y="13935"/>
                  </a:moveTo>
                  <a:cubicBezTo>
                    <a:pt x="6000" y="13935"/>
                    <a:pt x="6092" y="13889"/>
                    <a:pt x="6185" y="13889"/>
                  </a:cubicBezTo>
                  <a:cubicBezTo>
                    <a:pt x="6185" y="14301"/>
                    <a:pt x="6185" y="14713"/>
                    <a:pt x="6185" y="15124"/>
                  </a:cubicBezTo>
                  <a:cubicBezTo>
                    <a:pt x="6092" y="15124"/>
                    <a:pt x="6000" y="15124"/>
                    <a:pt x="5908" y="15170"/>
                  </a:cubicBezTo>
                  <a:cubicBezTo>
                    <a:pt x="5908" y="14758"/>
                    <a:pt x="5908" y="14346"/>
                    <a:pt x="5908" y="13935"/>
                  </a:cubicBezTo>
                  <a:close/>
                  <a:moveTo>
                    <a:pt x="5908" y="15353"/>
                  </a:moveTo>
                  <a:cubicBezTo>
                    <a:pt x="6000" y="15353"/>
                    <a:pt x="6092" y="15353"/>
                    <a:pt x="6185" y="15353"/>
                  </a:cubicBezTo>
                  <a:cubicBezTo>
                    <a:pt x="6208" y="15582"/>
                    <a:pt x="6208" y="15857"/>
                    <a:pt x="6208" y="16085"/>
                  </a:cubicBezTo>
                  <a:cubicBezTo>
                    <a:pt x="6115" y="16085"/>
                    <a:pt x="6000" y="16131"/>
                    <a:pt x="5908" y="16131"/>
                  </a:cubicBezTo>
                  <a:cubicBezTo>
                    <a:pt x="5908" y="15857"/>
                    <a:pt x="5908" y="15582"/>
                    <a:pt x="5908" y="15353"/>
                  </a:cubicBezTo>
                  <a:close/>
                  <a:moveTo>
                    <a:pt x="6300" y="20250"/>
                  </a:moveTo>
                  <a:cubicBezTo>
                    <a:pt x="6161" y="20250"/>
                    <a:pt x="6046" y="20250"/>
                    <a:pt x="5908" y="20250"/>
                  </a:cubicBezTo>
                  <a:cubicBezTo>
                    <a:pt x="5908" y="19975"/>
                    <a:pt x="5908" y="19701"/>
                    <a:pt x="5908" y="19472"/>
                  </a:cubicBezTo>
                  <a:cubicBezTo>
                    <a:pt x="6023" y="19426"/>
                    <a:pt x="6161" y="19380"/>
                    <a:pt x="6277" y="19380"/>
                  </a:cubicBezTo>
                  <a:cubicBezTo>
                    <a:pt x="6277" y="19655"/>
                    <a:pt x="6277" y="19930"/>
                    <a:pt x="6300" y="20250"/>
                  </a:cubicBezTo>
                  <a:close/>
                  <a:moveTo>
                    <a:pt x="6231" y="7208"/>
                  </a:moveTo>
                  <a:cubicBezTo>
                    <a:pt x="6231" y="7391"/>
                    <a:pt x="6208" y="7574"/>
                    <a:pt x="6208" y="7757"/>
                  </a:cubicBezTo>
                  <a:cubicBezTo>
                    <a:pt x="6092" y="7757"/>
                    <a:pt x="6000" y="7757"/>
                    <a:pt x="5885" y="7757"/>
                  </a:cubicBezTo>
                  <a:cubicBezTo>
                    <a:pt x="5885" y="7528"/>
                    <a:pt x="5885" y="7345"/>
                    <a:pt x="5885" y="7116"/>
                  </a:cubicBezTo>
                  <a:cubicBezTo>
                    <a:pt x="6000" y="7162"/>
                    <a:pt x="6115" y="7162"/>
                    <a:pt x="6231" y="7208"/>
                  </a:cubicBezTo>
                  <a:close/>
                  <a:moveTo>
                    <a:pt x="5816" y="7116"/>
                  </a:moveTo>
                  <a:cubicBezTo>
                    <a:pt x="5816" y="7345"/>
                    <a:pt x="5816" y="7528"/>
                    <a:pt x="5816" y="7757"/>
                  </a:cubicBezTo>
                  <a:cubicBezTo>
                    <a:pt x="5609" y="7802"/>
                    <a:pt x="5402" y="7802"/>
                    <a:pt x="5194" y="7848"/>
                  </a:cubicBezTo>
                  <a:cubicBezTo>
                    <a:pt x="5194" y="7574"/>
                    <a:pt x="5194" y="7299"/>
                    <a:pt x="5194" y="6979"/>
                  </a:cubicBezTo>
                  <a:cubicBezTo>
                    <a:pt x="5402" y="7024"/>
                    <a:pt x="5609" y="7070"/>
                    <a:pt x="5816" y="7116"/>
                  </a:cubicBezTo>
                  <a:close/>
                  <a:moveTo>
                    <a:pt x="5148" y="6979"/>
                  </a:moveTo>
                  <a:cubicBezTo>
                    <a:pt x="5148" y="7299"/>
                    <a:pt x="5148" y="7574"/>
                    <a:pt x="5148" y="7894"/>
                  </a:cubicBezTo>
                  <a:cubicBezTo>
                    <a:pt x="5079" y="7894"/>
                    <a:pt x="5010" y="7940"/>
                    <a:pt x="4941" y="7940"/>
                  </a:cubicBezTo>
                  <a:cubicBezTo>
                    <a:pt x="4941" y="7619"/>
                    <a:pt x="4941" y="7299"/>
                    <a:pt x="4941" y="6979"/>
                  </a:cubicBezTo>
                  <a:cubicBezTo>
                    <a:pt x="5010" y="6979"/>
                    <a:pt x="5079" y="6979"/>
                    <a:pt x="5148" y="6979"/>
                  </a:cubicBezTo>
                  <a:close/>
                  <a:moveTo>
                    <a:pt x="4250" y="6933"/>
                  </a:moveTo>
                  <a:cubicBezTo>
                    <a:pt x="4480" y="6933"/>
                    <a:pt x="4688" y="6933"/>
                    <a:pt x="4918" y="6979"/>
                  </a:cubicBezTo>
                  <a:cubicBezTo>
                    <a:pt x="4895" y="7299"/>
                    <a:pt x="4895" y="7619"/>
                    <a:pt x="4872" y="7940"/>
                  </a:cubicBezTo>
                  <a:cubicBezTo>
                    <a:pt x="4688" y="8031"/>
                    <a:pt x="4503" y="8077"/>
                    <a:pt x="4319" y="8169"/>
                  </a:cubicBezTo>
                  <a:cubicBezTo>
                    <a:pt x="4296" y="7757"/>
                    <a:pt x="4273" y="7345"/>
                    <a:pt x="4250" y="6933"/>
                  </a:cubicBezTo>
                  <a:close/>
                  <a:moveTo>
                    <a:pt x="4043" y="11646"/>
                  </a:moveTo>
                  <a:cubicBezTo>
                    <a:pt x="4112" y="11646"/>
                    <a:pt x="4204" y="11646"/>
                    <a:pt x="4296" y="11646"/>
                  </a:cubicBezTo>
                  <a:cubicBezTo>
                    <a:pt x="4296" y="11967"/>
                    <a:pt x="4296" y="12333"/>
                    <a:pt x="4319" y="12653"/>
                  </a:cubicBezTo>
                  <a:cubicBezTo>
                    <a:pt x="4273" y="12653"/>
                    <a:pt x="4250" y="12653"/>
                    <a:pt x="4204" y="12699"/>
                  </a:cubicBezTo>
                  <a:cubicBezTo>
                    <a:pt x="4181" y="12699"/>
                    <a:pt x="4181" y="12791"/>
                    <a:pt x="4227" y="12791"/>
                  </a:cubicBezTo>
                  <a:cubicBezTo>
                    <a:pt x="4250" y="12791"/>
                    <a:pt x="4273" y="12791"/>
                    <a:pt x="4319" y="12745"/>
                  </a:cubicBezTo>
                  <a:cubicBezTo>
                    <a:pt x="4319" y="13157"/>
                    <a:pt x="4319" y="13569"/>
                    <a:pt x="4342" y="13980"/>
                  </a:cubicBezTo>
                  <a:cubicBezTo>
                    <a:pt x="4273" y="14026"/>
                    <a:pt x="4204" y="14026"/>
                    <a:pt x="4135" y="14026"/>
                  </a:cubicBezTo>
                  <a:cubicBezTo>
                    <a:pt x="4112" y="14026"/>
                    <a:pt x="4112" y="14118"/>
                    <a:pt x="4135" y="14118"/>
                  </a:cubicBezTo>
                  <a:cubicBezTo>
                    <a:pt x="4204" y="14072"/>
                    <a:pt x="4273" y="14072"/>
                    <a:pt x="4342" y="14072"/>
                  </a:cubicBezTo>
                  <a:cubicBezTo>
                    <a:pt x="4342" y="14301"/>
                    <a:pt x="4342" y="14484"/>
                    <a:pt x="4342" y="14713"/>
                  </a:cubicBezTo>
                  <a:cubicBezTo>
                    <a:pt x="4342" y="14758"/>
                    <a:pt x="4388" y="14758"/>
                    <a:pt x="4388" y="14713"/>
                  </a:cubicBezTo>
                  <a:cubicBezTo>
                    <a:pt x="4411" y="14484"/>
                    <a:pt x="4411" y="14301"/>
                    <a:pt x="4411" y="14072"/>
                  </a:cubicBezTo>
                  <a:cubicBezTo>
                    <a:pt x="4527" y="14072"/>
                    <a:pt x="4665" y="14072"/>
                    <a:pt x="4780" y="14072"/>
                  </a:cubicBezTo>
                  <a:cubicBezTo>
                    <a:pt x="4780" y="14758"/>
                    <a:pt x="4780" y="15491"/>
                    <a:pt x="4780" y="16177"/>
                  </a:cubicBezTo>
                  <a:cubicBezTo>
                    <a:pt x="4711" y="16177"/>
                    <a:pt x="4642" y="16223"/>
                    <a:pt x="4596" y="16223"/>
                  </a:cubicBezTo>
                  <a:cubicBezTo>
                    <a:pt x="4573" y="16223"/>
                    <a:pt x="4573" y="16223"/>
                    <a:pt x="4573" y="16223"/>
                  </a:cubicBezTo>
                  <a:cubicBezTo>
                    <a:pt x="4573" y="15948"/>
                    <a:pt x="4573" y="15719"/>
                    <a:pt x="4573" y="15445"/>
                  </a:cubicBezTo>
                  <a:cubicBezTo>
                    <a:pt x="4573" y="15353"/>
                    <a:pt x="4527" y="15353"/>
                    <a:pt x="4527" y="15399"/>
                  </a:cubicBezTo>
                  <a:cubicBezTo>
                    <a:pt x="4503" y="15353"/>
                    <a:pt x="4503" y="15353"/>
                    <a:pt x="4457" y="15353"/>
                  </a:cubicBezTo>
                  <a:cubicBezTo>
                    <a:pt x="4411" y="15353"/>
                    <a:pt x="4273" y="15353"/>
                    <a:pt x="4066" y="15353"/>
                  </a:cubicBezTo>
                  <a:cubicBezTo>
                    <a:pt x="4066" y="14118"/>
                    <a:pt x="4066" y="12882"/>
                    <a:pt x="4020" y="11646"/>
                  </a:cubicBezTo>
                  <a:cubicBezTo>
                    <a:pt x="4043" y="11646"/>
                    <a:pt x="4043" y="11646"/>
                    <a:pt x="4043" y="11646"/>
                  </a:cubicBezTo>
                  <a:close/>
                  <a:moveTo>
                    <a:pt x="4020" y="15399"/>
                  </a:moveTo>
                  <a:cubicBezTo>
                    <a:pt x="3628" y="15399"/>
                    <a:pt x="3030" y="15491"/>
                    <a:pt x="2431" y="15536"/>
                  </a:cubicBezTo>
                  <a:cubicBezTo>
                    <a:pt x="2454" y="15491"/>
                    <a:pt x="2454" y="15491"/>
                    <a:pt x="2454" y="15445"/>
                  </a:cubicBezTo>
                  <a:cubicBezTo>
                    <a:pt x="2454" y="15033"/>
                    <a:pt x="2431" y="10640"/>
                    <a:pt x="2500" y="10640"/>
                  </a:cubicBezTo>
                  <a:cubicBezTo>
                    <a:pt x="2523" y="10640"/>
                    <a:pt x="2546" y="10594"/>
                    <a:pt x="2546" y="10548"/>
                  </a:cubicBezTo>
                  <a:cubicBezTo>
                    <a:pt x="2753" y="10640"/>
                    <a:pt x="2961" y="10640"/>
                    <a:pt x="3145" y="10640"/>
                  </a:cubicBezTo>
                  <a:cubicBezTo>
                    <a:pt x="3375" y="10685"/>
                    <a:pt x="3628" y="10685"/>
                    <a:pt x="3859" y="10685"/>
                  </a:cubicBezTo>
                  <a:cubicBezTo>
                    <a:pt x="3882" y="12241"/>
                    <a:pt x="3928" y="13843"/>
                    <a:pt x="4020" y="15399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4" name="Freeform 20"/>
            <p:cNvSpPr/>
            <p:nvPr/>
          </p:nvSpPr>
          <p:spPr>
            <a:xfrm>
              <a:off x="1889730" y="1397507"/>
              <a:ext cx="42864" cy="617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4320" y="112"/>
                  </a:moveTo>
                  <a:cubicBezTo>
                    <a:pt x="4320" y="-38"/>
                    <a:pt x="0" y="-38"/>
                    <a:pt x="0" y="112"/>
                  </a:cubicBezTo>
                  <a:cubicBezTo>
                    <a:pt x="4320" y="7162"/>
                    <a:pt x="10800" y="14212"/>
                    <a:pt x="15120" y="21262"/>
                  </a:cubicBezTo>
                  <a:cubicBezTo>
                    <a:pt x="15120" y="21562"/>
                    <a:pt x="21600" y="21562"/>
                    <a:pt x="21600" y="21262"/>
                  </a:cubicBezTo>
                  <a:cubicBezTo>
                    <a:pt x="19440" y="14212"/>
                    <a:pt x="12960" y="7012"/>
                    <a:pt x="4320" y="11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5" name="Freeform 21"/>
            <p:cNvSpPr/>
            <p:nvPr/>
          </p:nvSpPr>
          <p:spPr>
            <a:xfrm>
              <a:off x="1971527" y="1400685"/>
              <a:ext cx="30917" cy="631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0" h="21490" fill="norm" stroke="1" extrusionOk="0">
                  <a:moveTo>
                    <a:pt x="5620" y="110"/>
                  </a:moveTo>
                  <a:cubicBezTo>
                    <a:pt x="5620" y="-37"/>
                    <a:pt x="220" y="-37"/>
                    <a:pt x="220" y="110"/>
                  </a:cubicBezTo>
                  <a:cubicBezTo>
                    <a:pt x="220" y="7163"/>
                    <a:pt x="-2480" y="14363"/>
                    <a:pt x="11020" y="21269"/>
                  </a:cubicBezTo>
                  <a:cubicBezTo>
                    <a:pt x="11020" y="21563"/>
                    <a:pt x="19120" y="21563"/>
                    <a:pt x="19120" y="21269"/>
                  </a:cubicBezTo>
                  <a:cubicBezTo>
                    <a:pt x="19120" y="14216"/>
                    <a:pt x="11020" y="7163"/>
                    <a:pt x="5620" y="11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6" name="Freeform 22"/>
            <p:cNvSpPr/>
            <p:nvPr/>
          </p:nvSpPr>
          <p:spPr>
            <a:xfrm>
              <a:off x="2036764" y="1400686"/>
              <a:ext cx="23084" cy="57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86" h="21519" fill="norm" stroke="1" extrusionOk="0">
                  <a:moveTo>
                    <a:pt x="6942" y="121"/>
                  </a:moveTo>
                  <a:cubicBezTo>
                    <a:pt x="6942" y="-40"/>
                    <a:pt x="4542" y="-40"/>
                    <a:pt x="2142" y="121"/>
                  </a:cubicBezTo>
                  <a:cubicBezTo>
                    <a:pt x="-258" y="4151"/>
                    <a:pt x="-258" y="8020"/>
                    <a:pt x="2142" y="12050"/>
                  </a:cubicBezTo>
                  <a:cubicBezTo>
                    <a:pt x="2142" y="14951"/>
                    <a:pt x="-5058" y="18497"/>
                    <a:pt x="6942" y="21399"/>
                  </a:cubicBezTo>
                  <a:cubicBezTo>
                    <a:pt x="6942" y="21560"/>
                    <a:pt x="11742" y="21560"/>
                    <a:pt x="11742" y="21399"/>
                  </a:cubicBezTo>
                  <a:cubicBezTo>
                    <a:pt x="16542" y="14467"/>
                    <a:pt x="6942" y="7053"/>
                    <a:pt x="6942" y="12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7" name="Freeform 23"/>
            <p:cNvSpPr/>
            <p:nvPr/>
          </p:nvSpPr>
          <p:spPr>
            <a:xfrm>
              <a:off x="2118330" y="1370522"/>
              <a:ext cx="35527" cy="597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03" h="21508" fill="norm" stroke="1" extrusionOk="0">
                  <a:moveTo>
                    <a:pt x="12960" y="116"/>
                  </a:moveTo>
                  <a:cubicBezTo>
                    <a:pt x="12960" y="-39"/>
                    <a:pt x="8640" y="-39"/>
                    <a:pt x="8640" y="116"/>
                  </a:cubicBezTo>
                  <a:cubicBezTo>
                    <a:pt x="8640" y="7265"/>
                    <a:pt x="0" y="14257"/>
                    <a:pt x="0" y="21250"/>
                  </a:cubicBezTo>
                  <a:cubicBezTo>
                    <a:pt x="0" y="21561"/>
                    <a:pt x="4320" y="21561"/>
                    <a:pt x="6480" y="21406"/>
                  </a:cubicBezTo>
                  <a:cubicBezTo>
                    <a:pt x="21600" y="14568"/>
                    <a:pt x="19440" y="7109"/>
                    <a:pt x="12960" y="11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8" name="Freeform 24"/>
            <p:cNvSpPr/>
            <p:nvPr/>
          </p:nvSpPr>
          <p:spPr>
            <a:xfrm>
              <a:off x="2212018" y="1393823"/>
              <a:ext cx="21455" cy="586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64" h="21442" fill="norm" stroke="1" extrusionOk="0">
                  <a:moveTo>
                    <a:pt x="8914" y="236"/>
                  </a:moveTo>
                  <a:cubicBezTo>
                    <a:pt x="5828" y="-79"/>
                    <a:pt x="2742" y="-79"/>
                    <a:pt x="2742" y="236"/>
                  </a:cubicBezTo>
                  <a:cubicBezTo>
                    <a:pt x="2742" y="7174"/>
                    <a:pt x="-3429" y="14268"/>
                    <a:pt x="2742" y="21206"/>
                  </a:cubicBezTo>
                  <a:cubicBezTo>
                    <a:pt x="2742" y="21521"/>
                    <a:pt x="8914" y="21521"/>
                    <a:pt x="12000" y="21206"/>
                  </a:cubicBezTo>
                  <a:cubicBezTo>
                    <a:pt x="18171" y="14268"/>
                    <a:pt x="15085" y="7174"/>
                    <a:pt x="8914" y="23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9" name="Freeform 25"/>
            <p:cNvSpPr/>
            <p:nvPr/>
          </p:nvSpPr>
          <p:spPr>
            <a:xfrm>
              <a:off x="2283361" y="1370521"/>
              <a:ext cx="23288" cy="627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402" h="21489" fill="norm" stroke="1" extrusionOk="0">
                  <a:moveTo>
                    <a:pt x="6179" y="111"/>
                  </a:moveTo>
                  <a:cubicBezTo>
                    <a:pt x="6179" y="-37"/>
                    <a:pt x="779" y="-37"/>
                    <a:pt x="779" y="111"/>
                  </a:cubicBezTo>
                  <a:cubicBezTo>
                    <a:pt x="3479" y="7212"/>
                    <a:pt x="-1921" y="14166"/>
                    <a:pt x="779" y="21267"/>
                  </a:cubicBezTo>
                  <a:cubicBezTo>
                    <a:pt x="779" y="21563"/>
                    <a:pt x="6179" y="21563"/>
                    <a:pt x="6179" y="21267"/>
                  </a:cubicBezTo>
                  <a:cubicBezTo>
                    <a:pt x="19679" y="14314"/>
                    <a:pt x="14279" y="7064"/>
                    <a:pt x="6179" y="11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0" name="Freeform 26"/>
            <p:cNvSpPr/>
            <p:nvPr/>
          </p:nvSpPr>
          <p:spPr>
            <a:xfrm>
              <a:off x="2352146" y="1354645"/>
              <a:ext cx="24097" cy="601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661" h="21523" fill="norm" stroke="1" extrusionOk="0">
                  <a:moveTo>
                    <a:pt x="8143" y="115"/>
                  </a:moveTo>
                  <a:cubicBezTo>
                    <a:pt x="8143" y="-39"/>
                    <a:pt x="3343" y="-39"/>
                    <a:pt x="3343" y="115"/>
                  </a:cubicBezTo>
                  <a:cubicBezTo>
                    <a:pt x="943" y="7212"/>
                    <a:pt x="-3857" y="14310"/>
                    <a:pt x="5743" y="21407"/>
                  </a:cubicBezTo>
                  <a:cubicBezTo>
                    <a:pt x="5743" y="21561"/>
                    <a:pt x="10543" y="21561"/>
                    <a:pt x="10543" y="21407"/>
                  </a:cubicBezTo>
                  <a:cubicBezTo>
                    <a:pt x="17743" y="14310"/>
                    <a:pt x="10543" y="7212"/>
                    <a:pt x="8143" y="11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1" name="Freeform 27"/>
            <p:cNvSpPr/>
            <p:nvPr/>
          </p:nvSpPr>
          <p:spPr>
            <a:xfrm>
              <a:off x="2757581" y="900620"/>
              <a:ext cx="426987" cy="111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558" fill="norm" stroke="1" extrusionOk="0">
                  <a:moveTo>
                    <a:pt x="21114" y="20072"/>
                  </a:moveTo>
                  <a:cubicBezTo>
                    <a:pt x="20682" y="20072"/>
                    <a:pt x="20034" y="20072"/>
                    <a:pt x="19602" y="20072"/>
                  </a:cubicBezTo>
                  <a:cubicBezTo>
                    <a:pt x="19386" y="18314"/>
                    <a:pt x="19386" y="16556"/>
                    <a:pt x="19386" y="14798"/>
                  </a:cubicBezTo>
                  <a:cubicBezTo>
                    <a:pt x="19386" y="14798"/>
                    <a:pt x="19602" y="14798"/>
                    <a:pt x="19818" y="14798"/>
                  </a:cubicBezTo>
                  <a:cubicBezTo>
                    <a:pt x="20034" y="14798"/>
                    <a:pt x="20034" y="14546"/>
                    <a:pt x="19602" y="14546"/>
                  </a:cubicBezTo>
                  <a:cubicBezTo>
                    <a:pt x="19602" y="14546"/>
                    <a:pt x="19386" y="14546"/>
                    <a:pt x="19386" y="14546"/>
                  </a:cubicBezTo>
                  <a:cubicBezTo>
                    <a:pt x="19170" y="14212"/>
                    <a:pt x="19170" y="13793"/>
                    <a:pt x="19170" y="13458"/>
                  </a:cubicBezTo>
                  <a:cubicBezTo>
                    <a:pt x="19386" y="13374"/>
                    <a:pt x="19602" y="13374"/>
                    <a:pt x="19818" y="13374"/>
                  </a:cubicBezTo>
                  <a:cubicBezTo>
                    <a:pt x="20034" y="13374"/>
                    <a:pt x="20034" y="13207"/>
                    <a:pt x="19602" y="13207"/>
                  </a:cubicBezTo>
                  <a:cubicBezTo>
                    <a:pt x="19602" y="13207"/>
                    <a:pt x="19386" y="13207"/>
                    <a:pt x="19170" y="13207"/>
                  </a:cubicBezTo>
                  <a:cubicBezTo>
                    <a:pt x="19170" y="12119"/>
                    <a:pt x="18954" y="10946"/>
                    <a:pt x="18954" y="9858"/>
                  </a:cubicBezTo>
                  <a:cubicBezTo>
                    <a:pt x="19170" y="9858"/>
                    <a:pt x="19170" y="9858"/>
                    <a:pt x="19386" y="9858"/>
                  </a:cubicBezTo>
                  <a:cubicBezTo>
                    <a:pt x="19818" y="9774"/>
                    <a:pt x="19818" y="9607"/>
                    <a:pt x="19386" y="9607"/>
                  </a:cubicBezTo>
                  <a:cubicBezTo>
                    <a:pt x="19170" y="9607"/>
                    <a:pt x="18954" y="9607"/>
                    <a:pt x="18738" y="9607"/>
                  </a:cubicBezTo>
                  <a:cubicBezTo>
                    <a:pt x="18738" y="8016"/>
                    <a:pt x="18306" y="6342"/>
                    <a:pt x="18090" y="4667"/>
                  </a:cubicBezTo>
                  <a:cubicBezTo>
                    <a:pt x="18306" y="4667"/>
                    <a:pt x="18522" y="4667"/>
                    <a:pt x="18522" y="4667"/>
                  </a:cubicBezTo>
                  <a:cubicBezTo>
                    <a:pt x="18954" y="4667"/>
                    <a:pt x="18738" y="4500"/>
                    <a:pt x="18522" y="4500"/>
                  </a:cubicBezTo>
                  <a:cubicBezTo>
                    <a:pt x="18306" y="4500"/>
                    <a:pt x="18306" y="4500"/>
                    <a:pt x="18090" y="4500"/>
                  </a:cubicBezTo>
                  <a:cubicBezTo>
                    <a:pt x="17874" y="3495"/>
                    <a:pt x="17658" y="2407"/>
                    <a:pt x="17442" y="1402"/>
                  </a:cubicBezTo>
                  <a:cubicBezTo>
                    <a:pt x="17874" y="1402"/>
                    <a:pt x="17658" y="1235"/>
                    <a:pt x="17442" y="1151"/>
                  </a:cubicBezTo>
                  <a:cubicBezTo>
                    <a:pt x="17226" y="900"/>
                    <a:pt x="17226" y="565"/>
                    <a:pt x="17226" y="314"/>
                  </a:cubicBezTo>
                  <a:cubicBezTo>
                    <a:pt x="17226" y="230"/>
                    <a:pt x="16794" y="230"/>
                    <a:pt x="16794" y="314"/>
                  </a:cubicBezTo>
                  <a:cubicBezTo>
                    <a:pt x="17010" y="565"/>
                    <a:pt x="17010" y="900"/>
                    <a:pt x="17010" y="1151"/>
                  </a:cubicBezTo>
                  <a:cubicBezTo>
                    <a:pt x="15714" y="1151"/>
                    <a:pt x="14418" y="1067"/>
                    <a:pt x="12906" y="1067"/>
                  </a:cubicBezTo>
                  <a:cubicBezTo>
                    <a:pt x="12906" y="900"/>
                    <a:pt x="12906" y="732"/>
                    <a:pt x="12906" y="481"/>
                  </a:cubicBezTo>
                  <a:cubicBezTo>
                    <a:pt x="12906" y="398"/>
                    <a:pt x="12474" y="398"/>
                    <a:pt x="12474" y="481"/>
                  </a:cubicBezTo>
                  <a:cubicBezTo>
                    <a:pt x="12474" y="732"/>
                    <a:pt x="12474" y="900"/>
                    <a:pt x="12474" y="1067"/>
                  </a:cubicBezTo>
                  <a:cubicBezTo>
                    <a:pt x="11178" y="1067"/>
                    <a:pt x="9666" y="1151"/>
                    <a:pt x="8370" y="1151"/>
                  </a:cubicBezTo>
                  <a:cubicBezTo>
                    <a:pt x="8154" y="816"/>
                    <a:pt x="8154" y="398"/>
                    <a:pt x="8154" y="63"/>
                  </a:cubicBezTo>
                  <a:cubicBezTo>
                    <a:pt x="8154" y="-21"/>
                    <a:pt x="7722" y="-21"/>
                    <a:pt x="7722" y="63"/>
                  </a:cubicBezTo>
                  <a:cubicBezTo>
                    <a:pt x="7938" y="481"/>
                    <a:pt x="7938" y="816"/>
                    <a:pt x="7938" y="1235"/>
                  </a:cubicBezTo>
                  <a:cubicBezTo>
                    <a:pt x="6858" y="1235"/>
                    <a:pt x="5562" y="1319"/>
                    <a:pt x="4482" y="1402"/>
                  </a:cubicBezTo>
                  <a:cubicBezTo>
                    <a:pt x="4482" y="1235"/>
                    <a:pt x="4482" y="984"/>
                    <a:pt x="4482" y="816"/>
                  </a:cubicBezTo>
                  <a:cubicBezTo>
                    <a:pt x="4482" y="816"/>
                    <a:pt x="4266" y="816"/>
                    <a:pt x="4266" y="816"/>
                  </a:cubicBezTo>
                  <a:cubicBezTo>
                    <a:pt x="4266" y="1067"/>
                    <a:pt x="4266" y="1235"/>
                    <a:pt x="4266" y="1402"/>
                  </a:cubicBezTo>
                  <a:cubicBezTo>
                    <a:pt x="3618" y="1486"/>
                    <a:pt x="2970" y="1486"/>
                    <a:pt x="2106" y="1570"/>
                  </a:cubicBezTo>
                  <a:cubicBezTo>
                    <a:pt x="2106" y="1151"/>
                    <a:pt x="2106" y="816"/>
                    <a:pt x="2106" y="398"/>
                  </a:cubicBezTo>
                  <a:cubicBezTo>
                    <a:pt x="2106" y="314"/>
                    <a:pt x="1890" y="314"/>
                    <a:pt x="1890" y="398"/>
                  </a:cubicBezTo>
                  <a:cubicBezTo>
                    <a:pt x="1674" y="1486"/>
                    <a:pt x="1674" y="2574"/>
                    <a:pt x="1674" y="3663"/>
                  </a:cubicBezTo>
                  <a:cubicBezTo>
                    <a:pt x="1458" y="3663"/>
                    <a:pt x="1458" y="3663"/>
                    <a:pt x="1242" y="3663"/>
                  </a:cubicBezTo>
                  <a:cubicBezTo>
                    <a:pt x="1026" y="3663"/>
                    <a:pt x="1026" y="3830"/>
                    <a:pt x="1242" y="3746"/>
                  </a:cubicBezTo>
                  <a:cubicBezTo>
                    <a:pt x="1458" y="3746"/>
                    <a:pt x="1458" y="3746"/>
                    <a:pt x="1674" y="3746"/>
                  </a:cubicBezTo>
                  <a:cubicBezTo>
                    <a:pt x="1458" y="5337"/>
                    <a:pt x="1458" y="6928"/>
                    <a:pt x="1458" y="8519"/>
                  </a:cubicBezTo>
                  <a:cubicBezTo>
                    <a:pt x="1242" y="8519"/>
                    <a:pt x="810" y="8519"/>
                    <a:pt x="594" y="8519"/>
                  </a:cubicBezTo>
                  <a:cubicBezTo>
                    <a:pt x="594" y="8519"/>
                    <a:pt x="594" y="8602"/>
                    <a:pt x="594" y="8602"/>
                  </a:cubicBezTo>
                  <a:cubicBezTo>
                    <a:pt x="810" y="8602"/>
                    <a:pt x="1242" y="8602"/>
                    <a:pt x="1458" y="8602"/>
                  </a:cubicBezTo>
                  <a:cubicBezTo>
                    <a:pt x="1458" y="9607"/>
                    <a:pt x="1458" y="10612"/>
                    <a:pt x="1242" y="11700"/>
                  </a:cubicBezTo>
                  <a:cubicBezTo>
                    <a:pt x="1242" y="11700"/>
                    <a:pt x="1242" y="11700"/>
                    <a:pt x="1026" y="11700"/>
                  </a:cubicBezTo>
                  <a:cubicBezTo>
                    <a:pt x="810" y="11700"/>
                    <a:pt x="810" y="11784"/>
                    <a:pt x="1026" y="11784"/>
                  </a:cubicBezTo>
                  <a:cubicBezTo>
                    <a:pt x="1242" y="11784"/>
                    <a:pt x="1242" y="11784"/>
                    <a:pt x="1242" y="11784"/>
                  </a:cubicBezTo>
                  <a:cubicBezTo>
                    <a:pt x="1242" y="12453"/>
                    <a:pt x="1242" y="13123"/>
                    <a:pt x="1242" y="13709"/>
                  </a:cubicBezTo>
                  <a:cubicBezTo>
                    <a:pt x="1242" y="13709"/>
                    <a:pt x="1242" y="13709"/>
                    <a:pt x="1242" y="13709"/>
                  </a:cubicBezTo>
                  <a:cubicBezTo>
                    <a:pt x="1026" y="13709"/>
                    <a:pt x="1026" y="13877"/>
                    <a:pt x="1242" y="13877"/>
                  </a:cubicBezTo>
                  <a:cubicBezTo>
                    <a:pt x="1242" y="13877"/>
                    <a:pt x="1242" y="13877"/>
                    <a:pt x="1242" y="13877"/>
                  </a:cubicBezTo>
                  <a:cubicBezTo>
                    <a:pt x="1242" y="14379"/>
                    <a:pt x="1242" y="14881"/>
                    <a:pt x="1242" y="15384"/>
                  </a:cubicBezTo>
                  <a:cubicBezTo>
                    <a:pt x="810" y="15384"/>
                    <a:pt x="594" y="15384"/>
                    <a:pt x="162" y="15384"/>
                  </a:cubicBezTo>
                  <a:cubicBezTo>
                    <a:pt x="-54" y="15384"/>
                    <a:pt x="-54" y="15551"/>
                    <a:pt x="162" y="15551"/>
                  </a:cubicBezTo>
                  <a:cubicBezTo>
                    <a:pt x="594" y="15551"/>
                    <a:pt x="810" y="15551"/>
                    <a:pt x="1242" y="15551"/>
                  </a:cubicBezTo>
                  <a:cubicBezTo>
                    <a:pt x="1242" y="16053"/>
                    <a:pt x="1242" y="16556"/>
                    <a:pt x="1242" y="17058"/>
                  </a:cubicBezTo>
                  <a:cubicBezTo>
                    <a:pt x="1026" y="17058"/>
                    <a:pt x="810" y="17058"/>
                    <a:pt x="594" y="16974"/>
                  </a:cubicBezTo>
                  <a:cubicBezTo>
                    <a:pt x="378" y="16974"/>
                    <a:pt x="378" y="17142"/>
                    <a:pt x="594" y="17142"/>
                  </a:cubicBezTo>
                  <a:cubicBezTo>
                    <a:pt x="810" y="17142"/>
                    <a:pt x="1026" y="17226"/>
                    <a:pt x="1242" y="17226"/>
                  </a:cubicBezTo>
                  <a:cubicBezTo>
                    <a:pt x="1242" y="17644"/>
                    <a:pt x="1242" y="18063"/>
                    <a:pt x="1242" y="18481"/>
                  </a:cubicBezTo>
                  <a:cubicBezTo>
                    <a:pt x="810" y="18481"/>
                    <a:pt x="594" y="18481"/>
                    <a:pt x="162" y="18481"/>
                  </a:cubicBezTo>
                  <a:cubicBezTo>
                    <a:pt x="-54" y="18481"/>
                    <a:pt x="-54" y="18565"/>
                    <a:pt x="162" y="18565"/>
                  </a:cubicBezTo>
                  <a:cubicBezTo>
                    <a:pt x="594" y="18565"/>
                    <a:pt x="810" y="18565"/>
                    <a:pt x="1242" y="18565"/>
                  </a:cubicBezTo>
                  <a:cubicBezTo>
                    <a:pt x="1242" y="19067"/>
                    <a:pt x="1242" y="19570"/>
                    <a:pt x="1242" y="20156"/>
                  </a:cubicBezTo>
                  <a:cubicBezTo>
                    <a:pt x="1242" y="20156"/>
                    <a:pt x="1026" y="20156"/>
                    <a:pt x="1026" y="20156"/>
                  </a:cubicBezTo>
                  <a:cubicBezTo>
                    <a:pt x="594" y="20156"/>
                    <a:pt x="594" y="20323"/>
                    <a:pt x="1026" y="20323"/>
                  </a:cubicBezTo>
                  <a:cubicBezTo>
                    <a:pt x="1026" y="20323"/>
                    <a:pt x="1242" y="20323"/>
                    <a:pt x="1242" y="20323"/>
                  </a:cubicBezTo>
                  <a:cubicBezTo>
                    <a:pt x="1242" y="20574"/>
                    <a:pt x="1242" y="20909"/>
                    <a:pt x="1242" y="21160"/>
                  </a:cubicBezTo>
                  <a:cubicBezTo>
                    <a:pt x="1242" y="21328"/>
                    <a:pt x="1890" y="21328"/>
                    <a:pt x="1890" y="21160"/>
                  </a:cubicBezTo>
                  <a:cubicBezTo>
                    <a:pt x="1890" y="20909"/>
                    <a:pt x="1890" y="20574"/>
                    <a:pt x="1890" y="20323"/>
                  </a:cubicBezTo>
                  <a:cubicBezTo>
                    <a:pt x="2754" y="20323"/>
                    <a:pt x="3618" y="20323"/>
                    <a:pt x="4482" y="20323"/>
                  </a:cubicBezTo>
                  <a:cubicBezTo>
                    <a:pt x="4482" y="20742"/>
                    <a:pt x="4482" y="21077"/>
                    <a:pt x="4482" y="21495"/>
                  </a:cubicBezTo>
                  <a:cubicBezTo>
                    <a:pt x="4482" y="21579"/>
                    <a:pt x="4914" y="21579"/>
                    <a:pt x="4914" y="21495"/>
                  </a:cubicBezTo>
                  <a:cubicBezTo>
                    <a:pt x="4914" y="21077"/>
                    <a:pt x="5130" y="20742"/>
                    <a:pt x="5130" y="20323"/>
                  </a:cubicBezTo>
                  <a:cubicBezTo>
                    <a:pt x="6426" y="20407"/>
                    <a:pt x="7506" y="20407"/>
                    <a:pt x="8802" y="20407"/>
                  </a:cubicBezTo>
                  <a:cubicBezTo>
                    <a:pt x="8802" y="20574"/>
                    <a:pt x="9018" y="20658"/>
                    <a:pt x="9018" y="20826"/>
                  </a:cubicBezTo>
                  <a:cubicBezTo>
                    <a:pt x="9018" y="20658"/>
                    <a:pt x="8370" y="20742"/>
                    <a:pt x="8370" y="20826"/>
                  </a:cubicBezTo>
                  <a:cubicBezTo>
                    <a:pt x="8370" y="20909"/>
                    <a:pt x="8370" y="20993"/>
                    <a:pt x="8586" y="21077"/>
                  </a:cubicBezTo>
                  <a:cubicBezTo>
                    <a:pt x="8586" y="21244"/>
                    <a:pt x="9234" y="21244"/>
                    <a:pt x="9234" y="21077"/>
                  </a:cubicBezTo>
                  <a:cubicBezTo>
                    <a:pt x="9234" y="20909"/>
                    <a:pt x="9234" y="20658"/>
                    <a:pt x="9234" y="20407"/>
                  </a:cubicBezTo>
                  <a:cubicBezTo>
                    <a:pt x="10314" y="20407"/>
                    <a:pt x="11394" y="20407"/>
                    <a:pt x="12474" y="20407"/>
                  </a:cubicBezTo>
                  <a:cubicBezTo>
                    <a:pt x="12474" y="20658"/>
                    <a:pt x="12474" y="20909"/>
                    <a:pt x="12474" y="21160"/>
                  </a:cubicBezTo>
                  <a:cubicBezTo>
                    <a:pt x="12474" y="21328"/>
                    <a:pt x="13122" y="21328"/>
                    <a:pt x="13122" y="21160"/>
                  </a:cubicBezTo>
                  <a:cubicBezTo>
                    <a:pt x="13122" y="20909"/>
                    <a:pt x="13122" y="20658"/>
                    <a:pt x="13338" y="20491"/>
                  </a:cubicBezTo>
                  <a:cubicBezTo>
                    <a:pt x="15066" y="20491"/>
                    <a:pt x="16794" y="20407"/>
                    <a:pt x="18738" y="20407"/>
                  </a:cubicBezTo>
                  <a:cubicBezTo>
                    <a:pt x="18738" y="20658"/>
                    <a:pt x="18738" y="20993"/>
                    <a:pt x="18738" y="21244"/>
                  </a:cubicBezTo>
                  <a:cubicBezTo>
                    <a:pt x="18738" y="21495"/>
                    <a:pt x="19602" y="21495"/>
                    <a:pt x="19602" y="21244"/>
                  </a:cubicBezTo>
                  <a:cubicBezTo>
                    <a:pt x="19602" y="20993"/>
                    <a:pt x="19602" y="20658"/>
                    <a:pt x="19602" y="20407"/>
                  </a:cubicBezTo>
                  <a:cubicBezTo>
                    <a:pt x="20034" y="20407"/>
                    <a:pt x="20682" y="20323"/>
                    <a:pt x="21114" y="20323"/>
                  </a:cubicBezTo>
                  <a:cubicBezTo>
                    <a:pt x="21546" y="20323"/>
                    <a:pt x="21546" y="20072"/>
                    <a:pt x="21114" y="20072"/>
                  </a:cubicBezTo>
                  <a:close/>
                  <a:moveTo>
                    <a:pt x="18522" y="17979"/>
                  </a:moveTo>
                  <a:cubicBezTo>
                    <a:pt x="17010" y="18063"/>
                    <a:pt x="15282" y="18146"/>
                    <a:pt x="13554" y="18230"/>
                  </a:cubicBezTo>
                  <a:cubicBezTo>
                    <a:pt x="13770" y="17812"/>
                    <a:pt x="13770" y="17393"/>
                    <a:pt x="13770" y="17058"/>
                  </a:cubicBezTo>
                  <a:cubicBezTo>
                    <a:pt x="15282" y="16974"/>
                    <a:pt x="17010" y="16891"/>
                    <a:pt x="18522" y="16807"/>
                  </a:cubicBezTo>
                  <a:cubicBezTo>
                    <a:pt x="18522" y="17226"/>
                    <a:pt x="18522" y="17644"/>
                    <a:pt x="18522" y="17979"/>
                  </a:cubicBezTo>
                  <a:close/>
                  <a:moveTo>
                    <a:pt x="18522" y="16556"/>
                  </a:moveTo>
                  <a:cubicBezTo>
                    <a:pt x="17010" y="16639"/>
                    <a:pt x="15282" y="16723"/>
                    <a:pt x="13770" y="16723"/>
                  </a:cubicBezTo>
                  <a:cubicBezTo>
                    <a:pt x="13770" y="16221"/>
                    <a:pt x="13770" y="15635"/>
                    <a:pt x="13986" y="15049"/>
                  </a:cubicBezTo>
                  <a:cubicBezTo>
                    <a:pt x="15498" y="14965"/>
                    <a:pt x="17010" y="14965"/>
                    <a:pt x="18306" y="14881"/>
                  </a:cubicBezTo>
                  <a:cubicBezTo>
                    <a:pt x="18522" y="15467"/>
                    <a:pt x="18522" y="16053"/>
                    <a:pt x="18522" y="16556"/>
                  </a:cubicBezTo>
                  <a:close/>
                  <a:moveTo>
                    <a:pt x="18306" y="14630"/>
                  </a:moveTo>
                  <a:cubicBezTo>
                    <a:pt x="16794" y="14630"/>
                    <a:pt x="15498" y="14714"/>
                    <a:pt x="13986" y="14798"/>
                  </a:cubicBezTo>
                  <a:cubicBezTo>
                    <a:pt x="13986" y="14379"/>
                    <a:pt x="13986" y="14044"/>
                    <a:pt x="13986" y="13626"/>
                  </a:cubicBezTo>
                  <a:cubicBezTo>
                    <a:pt x="15498" y="13626"/>
                    <a:pt x="16794" y="13542"/>
                    <a:pt x="18306" y="13458"/>
                  </a:cubicBezTo>
                  <a:cubicBezTo>
                    <a:pt x="18306" y="13877"/>
                    <a:pt x="18306" y="14212"/>
                    <a:pt x="18306" y="14630"/>
                  </a:cubicBezTo>
                  <a:close/>
                  <a:moveTo>
                    <a:pt x="18090" y="11449"/>
                  </a:moveTo>
                  <a:cubicBezTo>
                    <a:pt x="18090" y="12035"/>
                    <a:pt x="18306" y="12621"/>
                    <a:pt x="18306" y="13207"/>
                  </a:cubicBezTo>
                  <a:cubicBezTo>
                    <a:pt x="16794" y="13291"/>
                    <a:pt x="15498" y="13291"/>
                    <a:pt x="13986" y="13374"/>
                  </a:cubicBezTo>
                  <a:cubicBezTo>
                    <a:pt x="13986" y="12788"/>
                    <a:pt x="13986" y="12202"/>
                    <a:pt x="13986" y="11616"/>
                  </a:cubicBezTo>
                  <a:cubicBezTo>
                    <a:pt x="15282" y="11616"/>
                    <a:pt x="16794" y="11532"/>
                    <a:pt x="18090" y="11449"/>
                  </a:cubicBezTo>
                  <a:close/>
                  <a:moveTo>
                    <a:pt x="18090" y="11198"/>
                  </a:moveTo>
                  <a:cubicBezTo>
                    <a:pt x="16794" y="11281"/>
                    <a:pt x="15282" y="11281"/>
                    <a:pt x="13986" y="11365"/>
                  </a:cubicBezTo>
                  <a:cubicBezTo>
                    <a:pt x="13986" y="10946"/>
                    <a:pt x="13986" y="10528"/>
                    <a:pt x="13986" y="10026"/>
                  </a:cubicBezTo>
                  <a:cubicBezTo>
                    <a:pt x="15282" y="10026"/>
                    <a:pt x="16578" y="9942"/>
                    <a:pt x="17874" y="9942"/>
                  </a:cubicBezTo>
                  <a:cubicBezTo>
                    <a:pt x="18090" y="10360"/>
                    <a:pt x="18090" y="10779"/>
                    <a:pt x="18090" y="11198"/>
                  </a:cubicBezTo>
                  <a:close/>
                  <a:moveTo>
                    <a:pt x="17874" y="9607"/>
                  </a:moveTo>
                  <a:cubicBezTo>
                    <a:pt x="16578" y="9691"/>
                    <a:pt x="15282" y="9691"/>
                    <a:pt x="13986" y="9774"/>
                  </a:cubicBezTo>
                  <a:cubicBezTo>
                    <a:pt x="13770" y="9272"/>
                    <a:pt x="13770" y="8770"/>
                    <a:pt x="13770" y="8267"/>
                  </a:cubicBezTo>
                  <a:cubicBezTo>
                    <a:pt x="15066" y="8267"/>
                    <a:pt x="16362" y="8184"/>
                    <a:pt x="17658" y="8100"/>
                  </a:cubicBezTo>
                  <a:cubicBezTo>
                    <a:pt x="17658" y="8100"/>
                    <a:pt x="17874" y="8100"/>
                    <a:pt x="17874" y="8100"/>
                  </a:cubicBezTo>
                  <a:cubicBezTo>
                    <a:pt x="17874" y="8602"/>
                    <a:pt x="17874" y="9105"/>
                    <a:pt x="17874" y="9607"/>
                  </a:cubicBezTo>
                  <a:close/>
                  <a:moveTo>
                    <a:pt x="17874" y="7932"/>
                  </a:moveTo>
                  <a:cubicBezTo>
                    <a:pt x="17658" y="7932"/>
                    <a:pt x="17658" y="7932"/>
                    <a:pt x="17658" y="7932"/>
                  </a:cubicBezTo>
                  <a:cubicBezTo>
                    <a:pt x="16362" y="7932"/>
                    <a:pt x="15066" y="7932"/>
                    <a:pt x="13770" y="8016"/>
                  </a:cubicBezTo>
                  <a:cubicBezTo>
                    <a:pt x="13770" y="7598"/>
                    <a:pt x="13770" y="7263"/>
                    <a:pt x="13554" y="6844"/>
                  </a:cubicBezTo>
                  <a:cubicBezTo>
                    <a:pt x="15066" y="6760"/>
                    <a:pt x="16362" y="6677"/>
                    <a:pt x="17658" y="6593"/>
                  </a:cubicBezTo>
                  <a:cubicBezTo>
                    <a:pt x="17658" y="7012"/>
                    <a:pt x="17658" y="7514"/>
                    <a:pt x="17874" y="7932"/>
                  </a:cubicBezTo>
                  <a:close/>
                  <a:moveTo>
                    <a:pt x="13554" y="6509"/>
                  </a:moveTo>
                  <a:cubicBezTo>
                    <a:pt x="13554" y="6007"/>
                    <a:pt x="13554" y="5421"/>
                    <a:pt x="13554" y="4919"/>
                  </a:cubicBezTo>
                  <a:cubicBezTo>
                    <a:pt x="14850" y="4919"/>
                    <a:pt x="16146" y="4835"/>
                    <a:pt x="17442" y="4751"/>
                  </a:cubicBezTo>
                  <a:cubicBezTo>
                    <a:pt x="17442" y="5253"/>
                    <a:pt x="17658" y="5839"/>
                    <a:pt x="17658" y="6342"/>
                  </a:cubicBezTo>
                  <a:cubicBezTo>
                    <a:pt x="16362" y="6426"/>
                    <a:pt x="14850" y="6426"/>
                    <a:pt x="13554" y="6509"/>
                  </a:cubicBezTo>
                  <a:close/>
                  <a:moveTo>
                    <a:pt x="4266" y="1653"/>
                  </a:moveTo>
                  <a:cubicBezTo>
                    <a:pt x="4266" y="2239"/>
                    <a:pt x="4266" y="2826"/>
                    <a:pt x="4266" y="3495"/>
                  </a:cubicBezTo>
                  <a:cubicBezTo>
                    <a:pt x="3618" y="3495"/>
                    <a:pt x="2970" y="3579"/>
                    <a:pt x="2322" y="3579"/>
                  </a:cubicBezTo>
                  <a:cubicBezTo>
                    <a:pt x="2322" y="2993"/>
                    <a:pt x="2106" y="2323"/>
                    <a:pt x="2106" y="1653"/>
                  </a:cubicBezTo>
                  <a:cubicBezTo>
                    <a:pt x="2970" y="1653"/>
                    <a:pt x="3618" y="1653"/>
                    <a:pt x="4266" y="1653"/>
                  </a:cubicBezTo>
                  <a:close/>
                  <a:moveTo>
                    <a:pt x="2754" y="5253"/>
                  </a:moveTo>
                  <a:cubicBezTo>
                    <a:pt x="3186" y="5253"/>
                    <a:pt x="3834" y="5170"/>
                    <a:pt x="4482" y="5170"/>
                  </a:cubicBezTo>
                  <a:cubicBezTo>
                    <a:pt x="4482" y="5672"/>
                    <a:pt x="4482" y="6258"/>
                    <a:pt x="4482" y="6760"/>
                  </a:cubicBezTo>
                  <a:cubicBezTo>
                    <a:pt x="3834" y="6760"/>
                    <a:pt x="3186" y="6760"/>
                    <a:pt x="2322" y="6760"/>
                  </a:cubicBezTo>
                  <a:cubicBezTo>
                    <a:pt x="2322" y="6760"/>
                    <a:pt x="2322" y="6760"/>
                    <a:pt x="2322" y="6760"/>
                  </a:cubicBezTo>
                  <a:cubicBezTo>
                    <a:pt x="2322" y="5756"/>
                    <a:pt x="2322" y="4751"/>
                    <a:pt x="2322" y="3746"/>
                  </a:cubicBezTo>
                  <a:cubicBezTo>
                    <a:pt x="2970" y="3746"/>
                    <a:pt x="3618" y="3663"/>
                    <a:pt x="4482" y="3663"/>
                  </a:cubicBezTo>
                  <a:cubicBezTo>
                    <a:pt x="4482" y="4081"/>
                    <a:pt x="4482" y="4584"/>
                    <a:pt x="4482" y="5002"/>
                  </a:cubicBezTo>
                  <a:cubicBezTo>
                    <a:pt x="3834" y="5002"/>
                    <a:pt x="3186" y="5086"/>
                    <a:pt x="2754" y="5086"/>
                  </a:cubicBezTo>
                  <a:cubicBezTo>
                    <a:pt x="2322" y="5086"/>
                    <a:pt x="2322" y="5253"/>
                    <a:pt x="2754" y="5253"/>
                  </a:cubicBezTo>
                  <a:close/>
                  <a:moveTo>
                    <a:pt x="2322" y="8519"/>
                  </a:moveTo>
                  <a:cubicBezTo>
                    <a:pt x="2970" y="8519"/>
                    <a:pt x="3834" y="8519"/>
                    <a:pt x="4698" y="8519"/>
                  </a:cubicBezTo>
                  <a:cubicBezTo>
                    <a:pt x="4698" y="9021"/>
                    <a:pt x="4698" y="9439"/>
                    <a:pt x="4698" y="9942"/>
                  </a:cubicBezTo>
                  <a:cubicBezTo>
                    <a:pt x="3834" y="9942"/>
                    <a:pt x="2970" y="9942"/>
                    <a:pt x="2322" y="9942"/>
                  </a:cubicBezTo>
                  <a:cubicBezTo>
                    <a:pt x="2322" y="9523"/>
                    <a:pt x="2322" y="9021"/>
                    <a:pt x="2322" y="8519"/>
                  </a:cubicBezTo>
                  <a:close/>
                  <a:moveTo>
                    <a:pt x="2322" y="8435"/>
                  </a:moveTo>
                  <a:cubicBezTo>
                    <a:pt x="2322" y="7932"/>
                    <a:pt x="2322" y="7430"/>
                    <a:pt x="2322" y="6844"/>
                  </a:cubicBezTo>
                  <a:cubicBezTo>
                    <a:pt x="2322" y="6844"/>
                    <a:pt x="2322" y="6928"/>
                    <a:pt x="2322" y="6928"/>
                  </a:cubicBezTo>
                  <a:cubicBezTo>
                    <a:pt x="3186" y="6928"/>
                    <a:pt x="3834" y="6928"/>
                    <a:pt x="4482" y="6928"/>
                  </a:cubicBezTo>
                  <a:cubicBezTo>
                    <a:pt x="4698" y="7430"/>
                    <a:pt x="4698" y="7849"/>
                    <a:pt x="4698" y="8351"/>
                  </a:cubicBezTo>
                  <a:cubicBezTo>
                    <a:pt x="3834" y="8351"/>
                    <a:pt x="2970" y="8435"/>
                    <a:pt x="2322" y="8435"/>
                  </a:cubicBezTo>
                  <a:close/>
                  <a:moveTo>
                    <a:pt x="4482" y="20072"/>
                  </a:moveTo>
                  <a:cubicBezTo>
                    <a:pt x="3618" y="20072"/>
                    <a:pt x="2754" y="20072"/>
                    <a:pt x="1890" y="20156"/>
                  </a:cubicBezTo>
                  <a:cubicBezTo>
                    <a:pt x="1890" y="19570"/>
                    <a:pt x="1890" y="19067"/>
                    <a:pt x="1890" y="18565"/>
                  </a:cubicBezTo>
                  <a:cubicBezTo>
                    <a:pt x="2754" y="18565"/>
                    <a:pt x="3618" y="18565"/>
                    <a:pt x="4482" y="18649"/>
                  </a:cubicBezTo>
                  <a:cubicBezTo>
                    <a:pt x="4482" y="19067"/>
                    <a:pt x="4482" y="19570"/>
                    <a:pt x="4482" y="20072"/>
                  </a:cubicBezTo>
                  <a:close/>
                  <a:moveTo>
                    <a:pt x="4482" y="18398"/>
                  </a:moveTo>
                  <a:cubicBezTo>
                    <a:pt x="3618" y="18398"/>
                    <a:pt x="2754" y="18481"/>
                    <a:pt x="2106" y="18481"/>
                  </a:cubicBezTo>
                  <a:cubicBezTo>
                    <a:pt x="2106" y="18063"/>
                    <a:pt x="2106" y="17644"/>
                    <a:pt x="2106" y="17309"/>
                  </a:cubicBezTo>
                  <a:cubicBezTo>
                    <a:pt x="2754" y="17309"/>
                    <a:pt x="3618" y="17309"/>
                    <a:pt x="4482" y="17309"/>
                  </a:cubicBezTo>
                  <a:cubicBezTo>
                    <a:pt x="4482" y="17728"/>
                    <a:pt x="4482" y="18063"/>
                    <a:pt x="4482" y="18398"/>
                  </a:cubicBezTo>
                  <a:close/>
                  <a:moveTo>
                    <a:pt x="4482" y="17142"/>
                  </a:moveTo>
                  <a:cubicBezTo>
                    <a:pt x="3618" y="17142"/>
                    <a:pt x="2754" y="17142"/>
                    <a:pt x="2106" y="17142"/>
                  </a:cubicBezTo>
                  <a:cubicBezTo>
                    <a:pt x="2106" y="16556"/>
                    <a:pt x="2106" y="16053"/>
                    <a:pt x="2106" y="15467"/>
                  </a:cubicBezTo>
                  <a:cubicBezTo>
                    <a:pt x="2970" y="15467"/>
                    <a:pt x="3834" y="15467"/>
                    <a:pt x="4698" y="15384"/>
                  </a:cubicBezTo>
                  <a:cubicBezTo>
                    <a:pt x="4482" y="15970"/>
                    <a:pt x="4482" y="16556"/>
                    <a:pt x="4482" y="17142"/>
                  </a:cubicBezTo>
                  <a:close/>
                  <a:moveTo>
                    <a:pt x="4698" y="15216"/>
                  </a:moveTo>
                  <a:cubicBezTo>
                    <a:pt x="3834" y="15216"/>
                    <a:pt x="2970" y="15300"/>
                    <a:pt x="2106" y="15300"/>
                  </a:cubicBezTo>
                  <a:cubicBezTo>
                    <a:pt x="2106" y="14798"/>
                    <a:pt x="2106" y="14379"/>
                    <a:pt x="2106" y="13877"/>
                  </a:cubicBezTo>
                  <a:cubicBezTo>
                    <a:pt x="2970" y="13877"/>
                    <a:pt x="3834" y="13877"/>
                    <a:pt x="4698" y="13877"/>
                  </a:cubicBezTo>
                  <a:cubicBezTo>
                    <a:pt x="4698" y="14295"/>
                    <a:pt x="4698" y="14714"/>
                    <a:pt x="4698" y="15216"/>
                  </a:cubicBezTo>
                  <a:close/>
                  <a:moveTo>
                    <a:pt x="4698" y="13626"/>
                  </a:moveTo>
                  <a:cubicBezTo>
                    <a:pt x="3834" y="13626"/>
                    <a:pt x="2970" y="13709"/>
                    <a:pt x="2106" y="13709"/>
                  </a:cubicBezTo>
                  <a:cubicBezTo>
                    <a:pt x="2106" y="13039"/>
                    <a:pt x="2106" y="12453"/>
                    <a:pt x="2106" y="11784"/>
                  </a:cubicBezTo>
                  <a:cubicBezTo>
                    <a:pt x="2106" y="11784"/>
                    <a:pt x="2106" y="11784"/>
                    <a:pt x="2106" y="11784"/>
                  </a:cubicBezTo>
                  <a:cubicBezTo>
                    <a:pt x="2106" y="11784"/>
                    <a:pt x="2106" y="11784"/>
                    <a:pt x="2106" y="11784"/>
                  </a:cubicBezTo>
                  <a:cubicBezTo>
                    <a:pt x="2970" y="11867"/>
                    <a:pt x="3834" y="11867"/>
                    <a:pt x="4698" y="11867"/>
                  </a:cubicBezTo>
                  <a:cubicBezTo>
                    <a:pt x="4698" y="12453"/>
                    <a:pt x="4698" y="13039"/>
                    <a:pt x="4698" y="13626"/>
                  </a:cubicBezTo>
                  <a:close/>
                  <a:moveTo>
                    <a:pt x="4698" y="11616"/>
                  </a:moveTo>
                  <a:cubicBezTo>
                    <a:pt x="3834" y="11616"/>
                    <a:pt x="2970" y="11616"/>
                    <a:pt x="2106" y="11616"/>
                  </a:cubicBezTo>
                  <a:cubicBezTo>
                    <a:pt x="2106" y="11114"/>
                    <a:pt x="2322" y="10612"/>
                    <a:pt x="2322" y="10109"/>
                  </a:cubicBezTo>
                  <a:cubicBezTo>
                    <a:pt x="2970" y="10109"/>
                    <a:pt x="3834" y="10109"/>
                    <a:pt x="4698" y="10109"/>
                  </a:cubicBezTo>
                  <a:cubicBezTo>
                    <a:pt x="4698" y="10444"/>
                    <a:pt x="4698" y="10779"/>
                    <a:pt x="4698" y="11198"/>
                  </a:cubicBezTo>
                  <a:cubicBezTo>
                    <a:pt x="4698" y="11281"/>
                    <a:pt x="4698" y="11449"/>
                    <a:pt x="4698" y="11616"/>
                  </a:cubicBezTo>
                  <a:close/>
                  <a:moveTo>
                    <a:pt x="4482" y="1570"/>
                  </a:moveTo>
                  <a:cubicBezTo>
                    <a:pt x="5778" y="1570"/>
                    <a:pt x="6858" y="1570"/>
                    <a:pt x="7938" y="1486"/>
                  </a:cubicBezTo>
                  <a:cubicBezTo>
                    <a:pt x="7938" y="2072"/>
                    <a:pt x="7938" y="2658"/>
                    <a:pt x="8154" y="3244"/>
                  </a:cubicBezTo>
                  <a:cubicBezTo>
                    <a:pt x="7074" y="3328"/>
                    <a:pt x="5994" y="3412"/>
                    <a:pt x="4914" y="3495"/>
                  </a:cubicBezTo>
                  <a:cubicBezTo>
                    <a:pt x="4698" y="2826"/>
                    <a:pt x="4698" y="2239"/>
                    <a:pt x="4482" y="1570"/>
                  </a:cubicBezTo>
                  <a:close/>
                  <a:moveTo>
                    <a:pt x="4914" y="3663"/>
                  </a:moveTo>
                  <a:cubicBezTo>
                    <a:pt x="5994" y="3663"/>
                    <a:pt x="7074" y="3579"/>
                    <a:pt x="8154" y="3579"/>
                  </a:cubicBezTo>
                  <a:cubicBezTo>
                    <a:pt x="8154" y="3998"/>
                    <a:pt x="8154" y="4416"/>
                    <a:pt x="8154" y="4751"/>
                  </a:cubicBezTo>
                  <a:cubicBezTo>
                    <a:pt x="7074" y="4835"/>
                    <a:pt x="5994" y="4919"/>
                    <a:pt x="4914" y="4919"/>
                  </a:cubicBezTo>
                  <a:cubicBezTo>
                    <a:pt x="4914" y="4500"/>
                    <a:pt x="4914" y="4081"/>
                    <a:pt x="4914" y="3663"/>
                  </a:cubicBezTo>
                  <a:close/>
                  <a:moveTo>
                    <a:pt x="5130" y="5170"/>
                  </a:moveTo>
                  <a:cubicBezTo>
                    <a:pt x="5994" y="5170"/>
                    <a:pt x="7074" y="5170"/>
                    <a:pt x="8154" y="5086"/>
                  </a:cubicBezTo>
                  <a:cubicBezTo>
                    <a:pt x="8370" y="5588"/>
                    <a:pt x="8370" y="6174"/>
                    <a:pt x="8370" y="6677"/>
                  </a:cubicBezTo>
                  <a:cubicBezTo>
                    <a:pt x="7290" y="6677"/>
                    <a:pt x="6210" y="6677"/>
                    <a:pt x="5130" y="6760"/>
                  </a:cubicBezTo>
                  <a:cubicBezTo>
                    <a:pt x="5130" y="6174"/>
                    <a:pt x="5130" y="5672"/>
                    <a:pt x="5130" y="5170"/>
                  </a:cubicBezTo>
                  <a:close/>
                  <a:moveTo>
                    <a:pt x="8370" y="6928"/>
                  </a:moveTo>
                  <a:cubicBezTo>
                    <a:pt x="8370" y="7346"/>
                    <a:pt x="8370" y="7765"/>
                    <a:pt x="8586" y="8184"/>
                  </a:cubicBezTo>
                  <a:cubicBezTo>
                    <a:pt x="7506" y="8184"/>
                    <a:pt x="6426" y="8267"/>
                    <a:pt x="5346" y="8351"/>
                  </a:cubicBezTo>
                  <a:cubicBezTo>
                    <a:pt x="5130" y="7849"/>
                    <a:pt x="5130" y="7430"/>
                    <a:pt x="5130" y="6928"/>
                  </a:cubicBezTo>
                  <a:cubicBezTo>
                    <a:pt x="6210" y="6928"/>
                    <a:pt x="7290" y="6928"/>
                    <a:pt x="8370" y="6928"/>
                  </a:cubicBezTo>
                  <a:close/>
                  <a:moveTo>
                    <a:pt x="5346" y="17142"/>
                  </a:moveTo>
                  <a:cubicBezTo>
                    <a:pt x="5562" y="16556"/>
                    <a:pt x="5562" y="15970"/>
                    <a:pt x="5562" y="15384"/>
                  </a:cubicBezTo>
                  <a:cubicBezTo>
                    <a:pt x="6642" y="15300"/>
                    <a:pt x="7506" y="15300"/>
                    <a:pt x="8586" y="15300"/>
                  </a:cubicBezTo>
                  <a:cubicBezTo>
                    <a:pt x="8586" y="15467"/>
                    <a:pt x="8586" y="15635"/>
                    <a:pt x="8586" y="15802"/>
                  </a:cubicBezTo>
                  <a:cubicBezTo>
                    <a:pt x="8586" y="16221"/>
                    <a:pt x="8586" y="16556"/>
                    <a:pt x="8586" y="16974"/>
                  </a:cubicBezTo>
                  <a:cubicBezTo>
                    <a:pt x="7506" y="17058"/>
                    <a:pt x="6426" y="17058"/>
                    <a:pt x="5346" y="17142"/>
                  </a:cubicBezTo>
                  <a:close/>
                  <a:moveTo>
                    <a:pt x="8586" y="17226"/>
                  </a:moveTo>
                  <a:cubicBezTo>
                    <a:pt x="8586" y="17560"/>
                    <a:pt x="8586" y="17979"/>
                    <a:pt x="8586" y="18314"/>
                  </a:cubicBezTo>
                  <a:cubicBezTo>
                    <a:pt x="7506" y="18398"/>
                    <a:pt x="6426" y="18398"/>
                    <a:pt x="5346" y="18398"/>
                  </a:cubicBezTo>
                  <a:cubicBezTo>
                    <a:pt x="5346" y="18063"/>
                    <a:pt x="5346" y="17644"/>
                    <a:pt x="5346" y="17309"/>
                  </a:cubicBezTo>
                  <a:cubicBezTo>
                    <a:pt x="6426" y="17309"/>
                    <a:pt x="7506" y="17226"/>
                    <a:pt x="8586" y="17226"/>
                  </a:cubicBezTo>
                  <a:close/>
                  <a:moveTo>
                    <a:pt x="5562" y="15132"/>
                  </a:moveTo>
                  <a:cubicBezTo>
                    <a:pt x="5562" y="14714"/>
                    <a:pt x="5562" y="14295"/>
                    <a:pt x="5346" y="13877"/>
                  </a:cubicBezTo>
                  <a:cubicBezTo>
                    <a:pt x="6426" y="13793"/>
                    <a:pt x="7506" y="13793"/>
                    <a:pt x="8586" y="13793"/>
                  </a:cubicBezTo>
                  <a:cubicBezTo>
                    <a:pt x="8586" y="14212"/>
                    <a:pt x="8586" y="14630"/>
                    <a:pt x="8586" y="14965"/>
                  </a:cubicBezTo>
                  <a:cubicBezTo>
                    <a:pt x="7506" y="15049"/>
                    <a:pt x="6642" y="15132"/>
                    <a:pt x="5562" y="15132"/>
                  </a:cubicBezTo>
                  <a:close/>
                  <a:moveTo>
                    <a:pt x="5346" y="13626"/>
                  </a:moveTo>
                  <a:cubicBezTo>
                    <a:pt x="5346" y="13039"/>
                    <a:pt x="5346" y="12453"/>
                    <a:pt x="5346" y="11867"/>
                  </a:cubicBezTo>
                  <a:cubicBezTo>
                    <a:pt x="6426" y="11867"/>
                    <a:pt x="7506" y="11867"/>
                    <a:pt x="8586" y="11784"/>
                  </a:cubicBezTo>
                  <a:cubicBezTo>
                    <a:pt x="8586" y="12370"/>
                    <a:pt x="8586" y="12956"/>
                    <a:pt x="8586" y="13542"/>
                  </a:cubicBezTo>
                  <a:cubicBezTo>
                    <a:pt x="7506" y="13542"/>
                    <a:pt x="6426" y="13626"/>
                    <a:pt x="5346" y="13626"/>
                  </a:cubicBezTo>
                  <a:close/>
                  <a:moveTo>
                    <a:pt x="5346" y="11616"/>
                  </a:moveTo>
                  <a:cubicBezTo>
                    <a:pt x="5346" y="11449"/>
                    <a:pt x="5346" y="11281"/>
                    <a:pt x="5346" y="11198"/>
                  </a:cubicBezTo>
                  <a:cubicBezTo>
                    <a:pt x="5346" y="10779"/>
                    <a:pt x="5346" y="10444"/>
                    <a:pt x="5346" y="10109"/>
                  </a:cubicBezTo>
                  <a:cubicBezTo>
                    <a:pt x="6426" y="10109"/>
                    <a:pt x="7506" y="10109"/>
                    <a:pt x="8586" y="10109"/>
                  </a:cubicBezTo>
                  <a:cubicBezTo>
                    <a:pt x="8586" y="10277"/>
                    <a:pt x="8586" y="10444"/>
                    <a:pt x="8586" y="10612"/>
                  </a:cubicBezTo>
                  <a:cubicBezTo>
                    <a:pt x="8586" y="10863"/>
                    <a:pt x="8586" y="11198"/>
                    <a:pt x="8586" y="11532"/>
                  </a:cubicBezTo>
                  <a:cubicBezTo>
                    <a:pt x="7506" y="11532"/>
                    <a:pt x="6426" y="11532"/>
                    <a:pt x="5346" y="11616"/>
                  </a:cubicBezTo>
                  <a:close/>
                  <a:moveTo>
                    <a:pt x="5346" y="9942"/>
                  </a:moveTo>
                  <a:cubicBezTo>
                    <a:pt x="5346" y="9439"/>
                    <a:pt x="5346" y="9021"/>
                    <a:pt x="5346" y="8519"/>
                  </a:cubicBezTo>
                  <a:cubicBezTo>
                    <a:pt x="6426" y="8519"/>
                    <a:pt x="7506" y="8435"/>
                    <a:pt x="8586" y="8435"/>
                  </a:cubicBezTo>
                  <a:cubicBezTo>
                    <a:pt x="8586" y="8937"/>
                    <a:pt x="8586" y="9439"/>
                    <a:pt x="8586" y="9942"/>
                  </a:cubicBezTo>
                  <a:cubicBezTo>
                    <a:pt x="7506" y="9942"/>
                    <a:pt x="6426" y="9942"/>
                    <a:pt x="5346" y="9942"/>
                  </a:cubicBezTo>
                  <a:close/>
                  <a:moveTo>
                    <a:pt x="5130" y="20072"/>
                  </a:moveTo>
                  <a:cubicBezTo>
                    <a:pt x="5346" y="19570"/>
                    <a:pt x="5346" y="19067"/>
                    <a:pt x="5346" y="18649"/>
                  </a:cubicBezTo>
                  <a:cubicBezTo>
                    <a:pt x="6426" y="18649"/>
                    <a:pt x="7506" y="18649"/>
                    <a:pt x="8586" y="18649"/>
                  </a:cubicBezTo>
                  <a:cubicBezTo>
                    <a:pt x="8586" y="19067"/>
                    <a:pt x="8586" y="19570"/>
                    <a:pt x="8802" y="19988"/>
                  </a:cubicBezTo>
                  <a:cubicBezTo>
                    <a:pt x="7506" y="19988"/>
                    <a:pt x="6426" y="20072"/>
                    <a:pt x="5130" y="20072"/>
                  </a:cubicBezTo>
                  <a:close/>
                  <a:moveTo>
                    <a:pt x="8370" y="1486"/>
                  </a:moveTo>
                  <a:cubicBezTo>
                    <a:pt x="9882" y="1486"/>
                    <a:pt x="11178" y="1486"/>
                    <a:pt x="12474" y="1486"/>
                  </a:cubicBezTo>
                  <a:cubicBezTo>
                    <a:pt x="12690" y="1988"/>
                    <a:pt x="12690" y="2491"/>
                    <a:pt x="12690" y="3077"/>
                  </a:cubicBezTo>
                  <a:cubicBezTo>
                    <a:pt x="11394" y="3077"/>
                    <a:pt x="10098" y="3160"/>
                    <a:pt x="8802" y="3244"/>
                  </a:cubicBezTo>
                  <a:cubicBezTo>
                    <a:pt x="8586" y="2658"/>
                    <a:pt x="8586" y="2072"/>
                    <a:pt x="8370" y="1486"/>
                  </a:cubicBezTo>
                  <a:close/>
                  <a:moveTo>
                    <a:pt x="12906" y="9774"/>
                  </a:moveTo>
                  <a:cubicBezTo>
                    <a:pt x="11826" y="9858"/>
                    <a:pt x="10530" y="9858"/>
                    <a:pt x="9450" y="9858"/>
                  </a:cubicBezTo>
                  <a:cubicBezTo>
                    <a:pt x="9450" y="9439"/>
                    <a:pt x="9450" y="8937"/>
                    <a:pt x="9450" y="8435"/>
                  </a:cubicBezTo>
                  <a:cubicBezTo>
                    <a:pt x="10530" y="8435"/>
                    <a:pt x="11826" y="8351"/>
                    <a:pt x="12906" y="8351"/>
                  </a:cubicBezTo>
                  <a:cubicBezTo>
                    <a:pt x="12906" y="8853"/>
                    <a:pt x="12906" y="9272"/>
                    <a:pt x="12906" y="9774"/>
                  </a:cubicBezTo>
                  <a:close/>
                  <a:moveTo>
                    <a:pt x="8802" y="3495"/>
                  </a:moveTo>
                  <a:cubicBezTo>
                    <a:pt x="10098" y="3495"/>
                    <a:pt x="11394" y="3412"/>
                    <a:pt x="12690" y="3412"/>
                  </a:cubicBezTo>
                  <a:cubicBezTo>
                    <a:pt x="12690" y="3746"/>
                    <a:pt x="12690" y="4165"/>
                    <a:pt x="12690" y="4584"/>
                  </a:cubicBezTo>
                  <a:cubicBezTo>
                    <a:pt x="11394" y="4667"/>
                    <a:pt x="10098" y="4667"/>
                    <a:pt x="9018" y="4751"/>
                  </a:cubicBezTo>
                  <a:cubicBezTo>
                    <a:pt x="8802" y="4332"/>
                    <a:pt x="8802" y="3914"/>
                    <a:pt x="8802" y="3495"/>
                  </a:cubicBezTo>
                  <a:close/>
                  <a:moveTo>
                    <a:pt x="9018" y="5086"/>
                  </a:moveTo>
                  <a:cubicBezTo>
                    <a:pt x="10314" y="5086"/>
                    <a:pt x="11610" y="5002"/>
                    <a:pt x="12690" y="5002"/>
                  </a:cubicBezTo>
                  <a:cubicBezTo>
                    <a:pt x="12690" y="5505"/>
                    <a:pt x="12906" y="6007"/>
                    <a:pt x="12906" y="6509"/>
                  </a:cubicBezTo>
                  <a:cubicBezTo>
                    <a:pt x="11610" y="6509"/>
                    <a:pt x="10314" y="6593"/>
                    <a:pt x="9234" y="6593"/>
                  </a:cubicBezTo>
                  <a:cubicBezTo>
                    <a:pt x="9018" y="6091"/>
                    <a:pt x="9018" y="5588"/>
                    <a:pt x="9018" y="5086"/>
                  </a:cubicBezTo>
                  <a:close/>
                  <a:moveTo>
                    <a:pt x="9234" y="6928"/>
                  </a:moveTo>
                  <a:cubicBezTo>
                    <a:pt x="10530" y="6928"/>
                    <a:pt x="11610" y="6928"/>
                    <a:pt x="12906" y="6844"/>
                  </a:cubicBezTo>
                  <a:cubicBezTo>
                    <a:pt x="12906" y="7263"/>
                    <a:pt x="12906" y="7598"/>
                    <a:pt x="12906" y="8016"/>
                  </a:cubicBezTo>
                  <a:cubicBezTo>
                    <a:pt x="11610" y="8016"/>
                    <a:pt x="10530" y="8100"/>
                    <a:pt x="9234" y="8184"/>
                  </a:cubicBezTo>
                  <a:cubicBezTo>
                    <a:pt x="9234" y="7765"/>
                    <a:pt x="9234" y="7346"/>
                    <a:pt x="9234" y="6928"/>
                  </a:cubicBezTo>
                  <a:close/>
                  <a:moveTo>
                    <a:pt x="12474" y="19988"/>
                  </a:moveTo>
                  <a:cubicBezTo>
                    <a:pt x="11394" y="19988"/>
                    <a:pt x="10314" y="19988"/>
                    <a:pt x="9234" y="19988"/>
                  </a:cubicBezTo>
                  <a:cubicBezTo>
                    <a:pt x="9234" y="19570"/>
                    <a:pt x="9450" y="19067"/>
                    <a:pt x="9450" y="18565"/>
                  </a:cubicBezTo>
                  <a:cubicBezTo>
                    <a:pt x="10530" y="18565"/>
                    <a:pt x="11610" y="18565"/>
                    <a:pt x="12474" y="18565"/>
                  </a:cubicBezTo>
                  <a:cubicBezTo>
                    <a:pt x="12474" y="18984"/>
                    <a:pt x="12474" y="19486"/>
                    <a:pt x="12474" y="19988"/>
                  </a:cubicBezTo>
                  <a:close/>
                  <a:moveTo>
                    <a:pt x="12474" y="18230"/>
                  </a:moveTo>
                  <a:cubicBezTo>
                    <a:pt x="11610" y="18230"/>
                    <a:pt x="10530" y="18314"/>
                    <a:pt x="9450" y="18314"/>
                  </a:cubicBezTo>
                  <a:cubicBezTo>
                    <a:pt x="9450" y="17895"/>
                    <a:pt x="9450" y="17560"/>
                    <a:pt x="9450" y="17142"/>
                  </a:cubicBezTo>
                  <a:cubicBezTo>
                    <a:pt x="10530" y="17142"/>
                    <a:pt x="11610" y="17058"/>
                    <a:pt x="12690" y="17058"/>
                  </a:cubicBezTo>
                  <a:cubicBezTo>
                    <a:pt x="12690" y="17477"/>
                    <a:pt x="12690" y="17812"/>
                    <a:pt x="12474" y="18230"/>
                  </a:cubicBezTo>
                  <a:close/>
                  <a:moveTo>
                    <a:pt x="12690" y="16807"/>
                  </a:moveTo>
                  <a:cubicBezTo>
                    <a:pt x="11826" y="16807"/>
                    <a:pt x="10746" y="16891"/>
                    <a:pt x="9882" y="16891"/>
                  </a:cubicBezTo>
                  <a:cubicBezTo>
                    <a:pt x="9666" y="16891"/>
                    <a:pt x="9666" y="16891"/>
                    <a:pt x="9450" y="16974"/>
                  </a:cubicBezTo>
                  <a:cubicBezTo>
                    <a:pt x="9450" y="16388"/>
                    <a:pt x="9450" y="15802"/>
                    <a:pt x="9450" y="15216"/>
                  </a:cubicBezTo>
                  <a:cubicBezTo>
                    <a:pt x="10530" y="15216"/>
                    <a:pt x="11610" y="15132"/>
                    <a:pt x="12690" y="15132"/>
                  </a:cubicBezTo>
                  <a:cubicBezTo>
                    <a:pt x="12690" y="15635"/>
                    <a:pt x="12690" y="16221"/>
                    <a:pt x="12690" y="16807"/>
                  </a:cubicBezTo>
                  <a:close/>
                  <a:moveTo>
                    <a:pt x="12690" y="14798"/>
                  </a:moveTo>
                  <a:cubicBezTo>
                    <a:pt x="11610" y="14881"/>
                    <a:pt x="10530" y="14881"/>
                    <a:pt x="9666" y="14965"/>
                  </a:cubicBezTo>
                  <a:cubicBezTo>
                    <a:pt x="9666" y="14546"/>
                    <a:pt x="9666" y="14212"/>
                    <a:pt x="9666" y="13793"/>
                  </a:cubicBezTo>
                  <a:cubicBezTo>
                    <a:pt x="10746" y="13793"/>
                    <a:pt x="11826" y="13709"/>
                    <a:pt x="12906" y="13709"/>
                  </a:cubicBezTo>
                  <a:cubicBezTo>
                    <a:pt x="12906" y="14044"/>
                    <a:pt x="12906" y="14463"/>
                    <a:pt x="12690" y="14798"/>
                  </a:cubicBezTo>
                  <a:close/>
                  <a:moveTo>
                    <a:pt x="12906" y="13374"/>
                  </a:moveTo>
                  <a:cubicBezTo>
                    <a:pt x="11826" y="13374"/>
                    <a:pt x="10746" y="13458"/>
                    <a:pt x="9666" y="13458"/>
                  </a:cubicBezTo>
                  <a:cubicBezTo>
                    <a:pt x="9666" y="12956"/>
                    <a:pt x="9666" y="12370"/>
                    <a:pt x="9450" y="11784"/>
                  </a:cubicBezTo>
                  <a:cubicBezTo>
                    <a:pt x="9882" y="11784"/>
                    <a:pt x="10098" y="11784"/>
                    <a:pt x="10314" y="11784"/>
                  </a:cubicBezTo>
                  <a:cubicBezTo>
                    <a:pt x="11178" y="11700"/>
                    <a:pt x="12042" y="11700"/>
                    <a:pt x="12906" y="11700"/>
                  </a:cubicBezTo>
                  <a:cubicBezTo>
                    <a:pt x="12906" y="12202"/>
                    <a:pt x="12906" y="12788"/>
                    <a:pt x="12906" y="13374"/>
                  </a:cubicBezTo>
                  <a:close/>
                  <a:moveTo>
                    <a:pt x="12906" y="11365"/>
                  </a:moveTo>
                  <a:cubicBezTo>
                    <a:pt x="11826" y="11449"/>
                    <a:pt x="10746" y="11449"/>
                    <a:pt x="9450" y="11449"/>
                  </a:cubicBezTo>
                  <a:cubicBezTo>
                    <a:pt x="9450" y="11030"/>
                    <a:pt x="9450" y="10612"/>
                    <a:pt x="9450" y="10109"/>
                  </a:cubicBezTo>
                  <a:cubicBezTo>
                    <a:pt x="10530" y="10109"/>
                    <a:pt x="11826" y="10109"/>
                    <a:pt x="12906" y="10109"/>
                  </a:cubicBezTo>
                  <a:cubicBezTo>
                    <a:pt x="12906" y="10360"/>
                    <a:pt x="12906" y="10612"/>
                    <a:pt x="12906" y="10863"/>
                  </a:cubicBezTo>
                  <a:cubicBezTo>
                    <a:pt x="12906" y="11030"/>
                    <a:pt x="12906" y="11198"/>
                    <a:pt x="12906" y="11365"/>
                  </a:cubicBezTo>
                  <a:close/>
                  <a:moveTo>
                    <a:pt x="16794" y="2909"/>
                  </a:moveTo>
                  <a:cubicBezTo>
                    <a:pt x="15714" y="2909"/>
                    <a:pt x="14418" y="2993"/>
                    <a:pt x="13338" y="2993"/>
                  </a:cubicBezTo>
                  <a:cubicBezTo>
                    <a:pt x="13122" y="2491"/>
                    <a:pt x="13122" y="1988"/>
                    <a:pt x="13122" y="1486"/>
                  </a:cubicBezTo>
                  <a:cubicBezTo>
                    <a:pt x="14418" y="1486"/>
                    <a:pt x="15714" y="1402"/>
                    <a:pt x="17010" y="1402"/>
                  </a:cubicBezTo>
                  <a:cubicBezTo>
                    <a:pt x="17226" y="2407"/>
                    <a:pt x="17226" y="3495"/>
                    <a:pt x="17442" y="4500"/>
                  </a:cubicBezTo>
                  <a:cubicBezTo>
                    <a:pt x="16146" y="4500"/>
                    <a:pt x="14850" y="4500"/>
                    <a:pt x="13338" y="4584"/>
                  </a:cubicBezTo>
                  <a:cubicBezTo>
                    <a:pt x="13338" y="4165"/>
                    <a:pt x="13338" y="3746"/>
                    <a:pt x="13338" y="3328"/>
                  </a:cubicBezTo>
                  <a:cubicBezTo>
                    <a:pt x="14418" y="3328"/>
                    <a:pt x="15714" y="3244"/>
                    <a:pt x="16794" y="3160"/>
                  </a:cubicBezTo>
                  <a:cubicBezTo>
                    <a:pt x="17226" y="3160"/>
                    <a:pt x="17226" y="2909"/>
                    <a:pt x="16794" y="2909"/>
                  </a:cubicBezTo>
                  <a:close/>
                  <a:moveTo>
                    <a:pt x="13338" y="19988"/>
                  </a:moveTo>
                  <a:cubicBezTo>
                    <a:pt x="13554" y="19486"/>
                    <a:pt x="13554" y="18984"/>
                    <a:pt x="13554" y="18481"/>
                  </a:cubicBezTo>
                  <a:cubicBezTo>
                    <a:pt x="15282" y="18481"/>
                    <a:pt x="17010" y="18398"/>
                    <a:pt x="18522" y="18230"/>
                  </a:cubicBezTo>
                  <a:cubicBezTo>
                    <a:pt x="18738" y="18816"/>
                    <a:pt x="18738" y="19402"/>
                    <a:pt x="18738" y="19988"/>
                  </a:cubicBezTo>
                  <a:cubicBezTo>
                    <a:pt x="17010" y="19988"/>
                    <a:pt x="15066" y="19988"/>
                    <a:pt x="13338" y="1998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2" name="Freeform 28"/>
            <p:cNvSpPr/>
            <p:nvPr/>
          </p:nvSpPr>
          <p:spPr>
            <a:xfrm>
              <a:off x="3898136" y="768581"/>
              <a:ext cx="12701" cy="99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87" h="20875" fill="norm" stroke="1" extrusionOk="0">
                  <a:moveTo>
                    <a:pt x="16687" y="400"/>
                  </a:moveTo>
                  <a:cubicBezTo>
                    <a:pt x="16687" y="400"/>
                    <a:pt x="11287" y="-500"/>
                    <a:pt x="11287" y="400"/>
                  </a:cubicBezTo>
                  <a:cubicBezTo>
                    <a:pt x="487" y="6700"/>
                    <a:pt x="-4913" y="13900"/>
                    <a:pt x="5887" y="20200"/>
                  </a:cubicBezTo>
                  <a:cubicBezTo>
                    <a:pt x="11287" y="21100"/>
                    <a:pt x="16687" y="21100"/>
                    <a:pt x="16687" y="20200"/>
                  </a:cubicBezTo>
                  <a:cubicBezTo>
                    <a:pt x="11287" y="13000"/>
                    <a:pt x="11287" y="7600"/>
                    <a:pt x="16687" y="4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3" name="Freeform 29"/>
            <p:cNvSpPr/>
            <p:nvPr/>
          </p:nvSpPr>
          <p:spPr>
            <a:xfrm>
              <a:off x="4018163" y="762508"/>
              <a:ext cx="31732" cy="1222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91" h="21543" fill="norm" stroke="1" extrusionOk="0">
                  <a:moveTo>
                    <a:pt x="7004" y="57"/>
                  </a:moveTo>
                  <a:cubicBezTo>
                    <a:pt x="7004" y="-19"/>
                    <a:pt x="2684" y="-19"/>
                    <a:pt x="2684" y="57"/>
                  </a:cubicBezTo>
                  <a:cubicBezTo>
                    <a:pt x="-3796" y="7206"/>
                    <a:pt x="2684" y="14356"/>
                    <a:pt x="9164" y="21429"/>
                  </a:cubicBezTo>
                  <a:cubicBezTo>
                    <a:pt x="9164" y="21581"/>
                    <a:pt x="17804" y="21581"/>
                    <a:pt x="15644" y="21429"/>
                  </a:cubicBezTo>
                  <a:cubicBezTo>
                    <a:pt x="11324" y="14356"/>
                    <a:pt x="11324" y="7206"/>
                    <a:pt x="7004" y="5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4" name="Freeform 30"/>
            <p:cNvSpPr/>
            <p:nvPr/>
          </p:nvSpPr>
          <p:spPr>
            <a:xfrm>
              <a:off x="4093650" y="767271"/>
              <a:ext cx="28106" cy="121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1543" fill="norm" stroke="1" extrusionOk="0">
                  <a:moveTo>
                    <a:pt x="13956" y="57"/>
                  </a:moveTo>
                  <a:cubicBezTo>
                    <a:pt x="-1473" y="7156"/>
                    <a:pt x="-1473" y="14330"/>
                    <a:pt x="1613" y="21428"/>
                  </a:cubicBezTo>
                  <a:cubicBezTo>
                    <a:pt x="1613" y="21581"/>
                    <a:pt x="7784" y="21581"/>
                    <a:pt x="7784" y="21428"/>
                  </a:cubicBezTo>
                  <a:cubicBezTo>
                    <a:pt x="10870" y="14330"/>
                    <a:pt x="17041" y="7232"/>
                    <a:pt x="20127" y="57"/>
                  </a:cubicBezTo>
                  <a:cubicBezTo>
                    <a:pt x="20127" y="-19"/>
                    <a:pt x="13956" y="-19"/>
                    <a:pt x="13956" y="5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5" name="Freeform 31"/>
            <p:cNvSpPr/>
            <p:nvPr/>
          </p:nvSpPr>
          <p:spPr>
            <a:xfrm>
              <a:off x="4159766" y="775208"/>
              <a:ext cx="54695" cy="1204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613" h="21542" fill="norm" stroke="1" extrusionOk="0">
                  <a:moveTo>
                    <a:pt x="8990" y="58"/>
                  </a:moveTo>
                  <a:cubicBezTo>
                    <a:pt x="8990" y="-19"/>
                    <a:pt x="7026" y="-19"/>
                    <a:pt x="7026" y="58"/>
                  </a:cubicBezTo>
                  <a:cubicBezTo>
                    <a:pt x="15863" y="7232"/>
                    <a:pt x="-1810" y="14252"/>
                    <a:pt x="154" y="21427"/>
                  </a:cubicBezTo>
                  <a:cubicBezTo>
                    <a:pt x="154" y="21581"/>
                    <a:pt x="2117" y="21581"/>
                    <a:pt x="2117" y="21427"/>
                  </a:cubicBezTo>
                  <a:cubicBezTo>
                    <a:pt x="3099" y="14330"/>
                    <a:pt x="19790" y="7155"/>
                    <a:pt x="8990" y="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6" name="Freeform 32"/>
            <p:cNvSpPr/>
            <p:nvPr/>
          </p:nvSpPr>
          <p:spPr>
            <a:xfrm>
              <a:off x="4258280" y="797433"/>
              <a:ext cx="39433" cy="1187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8" h="21541" fill="norm" stroke="1" extrusionOk="0">
                  <a:moveTo>
                    <a:pt x="12600" y="58"/>
                  </a:moveTo>
                  <a:cubicBezTo>
                    <a:pt x="12600" y="-20"/>
                    <a:pt x="9000" y="-20"/>
                    <a:pt x="9000" y="58"/>
                  </a:cubicBezTo>
                  <a:cubicBezTo>
                    <a:pt x="10800" y="3658"/>
                    <a:pt x="10800" y="7180"/>
                    <a:pt x="9000" y="10780"/>
                  </a:cubicBezTo>
                  <a:cubicBezTo>
                    <a:pt x="7200" y="14302"/>
                    <a:pt x="0" y="17902"/>
                    <a:pt x="0" y="21423"/>
                  </a:cubicBezTo>
                  <a:cubicBezTo>
                    <a:pt x="0" y="21580"/>
                    <a:pt x="3600" y="21580"/>
                    <a:pt x="3600" y="21423"/>
                  </a:cubicBezTo>
                  <a:cubicBezTo>
                    <a:pt x="21600" y="14380"/>
                    <a:pt x="16200" y="7102"/>
                    <a:pt x="12600" y="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7" name="Freeform 33"/>
            <p:cNvSpPr/>
            <p:nvPr/>
          </p:nvSpPr>
          <p:spPr>
            <a:xfrm>
              <a:off x="4366514" y="788417"/>
              <a:ext cx="28232" cy="1209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65" h="21562" fill="norm" stroke="1" extrusionOk="0">
                  <a:moveTo>
                    <a:pt x="6854" y="0"/>
                  </a:moveTo>
                  <a:cubicBezTo>
                    <a:pt x="6854" y="0"/>
                    <a:pt x="4454" y="0"/>
                    <a:pt x="4454" y="0"/>
                  </a:cubicBezTo>
                  <a:cubicBezTo>
                    <a:pt x="2054" y="7149"/>
                    <a:pt x="-2746" y="14298"/>
                    <a:pt x="2054" y="21446"/>
                  </a:cubicBezTo>
                  <a:cubicBezTo>
                    <a:pt x="2054" y="21600"/>
                    <a:pt x="9254" y="21600"/>
                    <a:pt x="9254" y="21446"/>
                  </a:cubicBezTo>
                  <a:cubicBezTo>
                    <a:pt x="18854" y="14374"/>
                    <a:pt x="16454" y="7149"/>
                    <a:pt x="685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8" name="Freeform 34"/>
            <p:cNvSpPr/>
            <p:nvPr/>
          </p:nvSpPr>
          <p:spPr>
            <a:xfrm>
              <a:off x="4440518" y="792670"/>
              <a:ext cx="29377" cy="1169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804" h="21540" fill="norm" stroke="1" extrusionOk="0">
                  <a:moveTo>
                    <a:pt x="14804" y="59"/>
                  </a:moveTo>
                  <a:cubicBezTo>
                    <a:pt x="14804" y="-20"/>
                    <a:pt x="12644" y="-20"/>
                    <a:pt x="12644" y="59"/>
                  </a:cubicBezTo>
                  <a:cubicBezTo>
                    <a:pt x="1844" y="7127"/>
                    <a:pt x="-4636" y="14354"/>
                    <a:pt x="4004" y="21421"/>
                  </a:cubicBezTo>
                  <a:cubicBezTo>
                    <a:pt x="4004" y="21580"/>
                    <a:pt x="8324" y="21580"/>
                    <a:pt x="8324" y="21421"/>
                  </a:cubicBezTo>
                  <a:cubicBezTo>
                    <a:pt x="16964" y="14274"/>
                    <a:pt x="12644" y="7127"/>
                    <a:pt x="14804" y="59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9" name="Freeform 35"/>
            <p:cNvSpPr/>
            <p:nvPr/>
          </p:nvSpPr>
          <p:spPr>
            <a:xfrm>
              <a:off x="4532918" y="779970"/>
              <a:ext cx="40499" cy="1200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98" h="21542" fill="norm" stroke="1" extrusionOk="0">
                  <a:moveTo>
                    <a:pt x="7200" y="58"/>
                  </a:moveTo>
                  <a:cubicBezTo>
                    <a:pt x="7200" y="-19"/>
                    <a:pt x="3600" y="-19"/>
                    <a:pt x="3600" y="58"/>
                  </a:cubicBezTo>
                  <a:cubicBezTo>
                    <a:pt x="5400" y="3620"/>
                    <a:pt x="7200" y="7181"/>
                    <a:pt x="7200" y="10742"/>
                  </a:cubicBezTo>
                  <a:cubicBezTo>
                    <a:pt x="7200" y="14304"/>
                    <a:pt x="1800" y="17865"/>
                    <a:pt x="0" y="21426"/>
                  </a:cubicBezTo>
                  <a:cubicBezTo>
                    <a:pt x="0" y="21581"/>
                    <a:pt x="5400" y="21581"/>
                    <a:pt x="7200" y="21426"/>
                  </a:cubicBezTo>
                  <a:cubicBezTo>
                    <a:pt x="21600" y="14381"/>
                    <a:pt x="18000" y="7104"/>
                    <a:pt x="7200" y="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0" name="Freeform 36"/>
            <p:cNvSpPr/>
            <p:nvPr/>
          </p:nvSpPr>
          <p:spPr>
            <a:xfrm>
              <a:off x="4620230" y="767270"/>
              <a:ext cx="28576" cy="125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fill="norm" stroke="1" extrusionOk="0">
                  <a:moveTo>
                    <a:pt x="15429" y="20842"/>
                  </a:moveTo>
                  <a:cubicBezTo>
                    <a:pt x="18514" y="20842"/>
                    <a:pt x="18514" y="20842"/>
                    <a:pt x="21600" y="20768"/>
                  </a:cubicBezTo>
                  <a:cubicBezTo>
                    <a:pt x="21600" y="20177"/>
                    <a:pt x="21600" y="20177"/>
                    <a:pt x="21600" y="20177"/>
                  </a:cubicBezTo>
                  <a:cubicBezTo>
                    <a:pt x="21600" y="19733"/>
                    <a:pt x="21600" y="19215"/>
                    <a:pt x="21600" y="18697"/>
                  </a:cubicBezTo>
                  <a:cubicBezTo>
                    <a:pt x="21600" y="17809"/>
                    <a:pt x="21600" y="16922"/>
                    <a:pt x="21600" y="16034"/>
                  </a:cubicBezTo>
                  <a:cubicBezTo>
                    <a:pt x="18514" y="14259"/>
                    <a:pt x="18514" y="12483"/>
                    <a:pt x="18514" y="10708"/>
                  </a:cubicBezTo>
                  <a:cubicBezTo>
                    <a:pt x="15429" y="7157"/>
                    <a:pt x="15429" y="3607"/>
                    <a:pt x="6171" y="56"/>
                  </a:cubicBezTo>
                  <a:cubicBezTo>
                    <a:pt x="6171" y="-18"/>
                    <a:pt x="0" y="-18"/>
                    <a:pt x="0" y="56"/>
                  </a:cubicBezTo>
                  <a:cubicBezTo>
                    <a:pt x="0" y="7157"/>
                    <a:pt x="6171" y="14259"/>
                    <a:pt x="9257" y="21360"/>
                  </a:cubicBezTo>
                  <a:cubicBezTo>
                    <a:pt x="9257" y="21582"/>
                    <a:pt x="18514" y="21582"/>
                    <a:pt x="21600" y="21360"/>
                  </a:cubicBezTo>
                  <a:cubicBezTo>
                    <a:pt x="21600" y="21212"/>
                    <a:pt x="21600" y="21138"/>
                    <a:pt x="21600" y="20990"/>
                  </a:cubicBezTo>
                  <a:cubicBezTo>
                    <a:pt x="21600" y="20916"/>
                    <a:pt x="18514" y="20842"/>
                    <a:pt x="15429" y="2084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1" name="Freeform 37"/>
            <p:cNvSpPr/>
            <p:nvPr/>
          </p:nvSpPr>
          <p:spPr>
            <a:xfrm>
              <a:off x="4705955" y="767270"/>
              <a:ext cx="85763" cy="1212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16" h="21543" fill="norm" stroke="1" extrusionOk="0">
                  <a:moveTo>
                    <a:pt x="1728" y="58"/>
                  </a:moveTo>
                  <a:cubicBezTo>
                    <a:pt x="1728" y="-19"/>
                    <a:pt x="0" y="-19"/>
                    <a:pt x="0" y="58"/>
                  </a:cubicBezTo>
                  <a:cubicBezTo>
                    <a:pt x="5184" y="3581"/>
                    <a:pt x="8640" y="7181"/>
                    <a:pt x="11232" y="10704"/>
                  </a:cubicBezTo>
                  <a:cubicBezTo>
                    <a:pt x="12960" y="14304"/>
                    <a:pt x="11232" y="17828"/>
                    <a:pt x="12096" y="21428"/>
                  </a:cubicBezTo>
                  <a:cubicBezTo>
                    <a:pt x="12096" y="21581"/>
                    <a:pt x="14688" y="21581"/>
                    <a:pt x="14688" y="21428"/>
                  </a:cubicBezTo>
                  <a:cubicBezTo>
                    <a:pt x="21600" y="14381"/>
                    <a:pt x="14688" y="6951"/>
                    <a:pt x="1728" y="5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2" name="Freeform 38"/>
            <p:cNvSpPr/>
            <p:nvPr/>
          </p:nvSpPr>
          <p:spPr>
            <a:xfrm>
              <a:off x="4799618" y="767271"/>
              <a:ext cx="81968" cy="1221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3" h="21524" fill="norm" stroke="1" extrusionOk="0">
                  <a:moveTo>
                    <a:pt x="1080" y="57"/>
                  </a:moveTo>
                  <a:cubicBezTo>
                    <a:pt x="1080" y="-19"/>
                    <a:pt x="0" y="-19"/>
                    <a:pt x="0" y="57"/>
                  </a:cubicBezTo>
                  <a:cubicBezTo>
                    <a:pt x="11880" y="7130"/>
                    <a:pt x="18360" y="14280"/>
                    <a:pt x="17280" y="21353"/>
                  </a:cubicBezTo>
                  <a:cubicBezTo>
                    <a:pt x="17280" y="21581"/>
                    <a:pt x="20520" y="21581"/>
                    <a:pt x="20520" y="21353"/>
                  </a:cubicBezTo>
                  <a:cubicBezTo>
                    <a:pt x="21600" y="14280"/>
                    <a:pt x="16200" y="7130"/>
                    <a:pt x="1080" y="5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3" name="Freeform 39"/>
            <p:cNvSpPr/>
            <p:nvPr/>
          </p:nvSpPr>
          <p:spPr>
            <a:xfrm>
              <a:off x="4980593" y="1199070"/>
              <a:ext cx="328057" cy="804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42" fill="norm" stroke="1" extrusionOk="0">
                  <a:moveTo>
                    <a:pt x="21039" y="20069"/>
                  </a:moveTo>
                  <a:cubicBezTo>
                    <a:pt x="21600" y="20069"/>
                    <a:pt x="21600" y="19723"/>
                    <a:pt x="21039" y="19723"/>
                  </a:cubicBezTo>
                  <a:cubicBezTo>
                    <a:pt x="20758" y="19723"/>
                    <a:pt x="20758" y="19723"/>
                    <a:pt x="20758" y="19723"/>
                  </a:cubicBezTo>
                  <a:cubicBezTo>
                    <a:pt x="20758" y="19145"/>
                    <a:pt x="20758" y="18568"/>
                    <a:pt x="20758" y="18452"/>
                  </a:cubicBezTo>
                  <a:cubicBezTo>
                    <a:pt x="20478" y="17759"/>
                    <a:pt x="20478" y="16951"/>
                    <a:pt x="20478" y="16258"/>
                  </a:cubicBezTo>
                  <a:cubicBezTo>
                    <a:pt x="20197" y="14641"/>
                    <a:pt x="20197" y="13023"/>
                    <a:pt x="19917" y="11406"/>
                  </a:cubicBezTo>
                  <a:cubicBezTo>
                    <a:pt x="19636" y="8981"/>
                    <a:pt x="19356" y="6670"/>
                    <a:pt x="19075" y="4245"/>
                  </a:cubicBezTo>
                  <a:cubicBezTo>
                    <a:pt x="19356" y="4245"/>
                    <a:pt x="19356" y="4245"/>
                    <a:pt x="19636" y="4245"/>
                  </a:cubicBezTo>
                  <a:cubicBezTo>
                    <a:pt x="19917" y="4245"/>
                    <a:pt x="19917" y="3898"/>
                    <a:pt x="19356" y="3898"/>
                  </a:cubicBezTo>
                  <a:cubicBezTo>
                    <a:pt x="19356" y="3898"/>
                    <a:pt x="19356" y="3898"/>
                    <a:pt x="19075" y="3898"/>
                  </a:cubicBezTo>
                  <a:cubicBezTo>
                    <a:pt x="19075" y="3205"/>
                    <a:pt x="19075" y="2512"/>
                    <a:pt x="18795" y="1819"/>
                  </a:cubicBezTo>
                  <a:cubicBezTo>
                    <a:pt x="19356" y="1819"/>
                    <a:pt x="19075" y="1473"/>
                    <a:pt x="18795" y="1473"/>
                  </a:cubicBezTo>
                  <a:cubicBezTo>
                    <a:pt x="16270" y="1357"/>
                    <a:pt x="13465" y="1357"/>
                    <a:pt x="10940" y="1473"/>
                  </a:cubicBezTo>
                  <a:cubicBezTo>
                    <a:pt x="10940" y="1242"/>
                    <a:pt x="10940" y="1126"/>
                    <a:pt x="10940" y="895"/>
                  </a:cubicBezTo>
                  <a:cubicBezTo>
                    <a:pt x="10940" y="780"/>
                    <a:pt x="10379" y="780"/>
                    <a:pt x="10379" y="895"/>
                  </a:cubicBezTo>
                  <a:cubicBezTo>
                    <a:pt x="10379" y="1126"/>
                    <a:pt x="10379" y="1242"/>
                    <a:pt x="10379" y="1473"/>
                  </a:cubicBezTo>
                  <a:cubicBezTo>
                    <a:pt x="8977" y="1473"/>
                    <a:pt x="7294" y="1473"/>
                    <a:pt x="5610" y="1473"/>
                  </a:cubicBezTo>
                  <a:cubicBezTo>
                    <a:pt x="5610" y="1242"/>
                    <a:pt x="5610" y="1126"/>
                    <a:pt x="5610" y="895"/>
                  </a:cubicBezTo>
                  <a:cubicBezTo>
                    <a:pt x="5610" y="780"/>
                    <a:pt x="5049" y="780"/>
                    <a:pt x="5049" y="895"/>
                  </a:cubicBezTo>
                  <a:cubicBezTo>
                    <a:pt x="5049" y="1126"/>
                    <a:pt x="5330" y="1357"/>
                    <a:pt x="5330" y="1473"/>
                  </a:cubicBezTo>
                  <a:cubicBezTo>
                    <a:pt x="4208" y="1473"/>
                    <a:pt x="3366" y="1473"/>
                    <a:pt x="2525" y="1473"/>
                  </a:cubicBezTo>
                  <a:cubicBezTo>
                    <a:pt x="2244" y="1473"/>
                    <a:pt x="2244" y="1819"/>
                    <a:pt x="2525" y="1819"/>
                  </a:cubicBezTo>
                  <a:cubicBezTo>
                    <a:pt x="3366" y="1819"/>
                    <a:pt x="4488" y="1819"/>
                    <a:pt x="5330" y="1819"/>
                  </a:cubicBezTo>
                  <a:cubicBezTo>
                    <a:pt x="5330" y="2628"/>
                    <a:pt x="5330" y="3552"/>
                    <a:pt x="5330" y="4360"/>
                  </a:cubicBezTo>
                  <a:cubicBezTo>
                    <a:pt x="4208" y="4360"/>
                    <a:pt x="3366" y="4476"/>
                    <a:pt x="2244" y="4476"/>
                  </a:cubicBezTo>
                  <a:cubicBezTo>
                    <a:pt x="1964" y="4476"/>
                    <a:pt x="1964" y="4707"/>
                    <a:pt x="2244" y="4707"/>
                  </a:cubicBezTo>
                  <a:cubicBezTo>
                    <a:pt x="3366" y="4707"/>
                    <a:pt x="4208" y="4707"/>
                    <a:pt x="5330" y="4707"/>
                  </a:cubicBezTo>
                  <a:cubicBezTo>
                    <a:pt x="5330" y="5284"/>
                    <a:pt x="5330" y="5746"/>
                    <a:pt x="5610" y="6324"/>
                  </a:cubicBezTo>
                  <a:cubicBezTo>
                    <a:pt x="5049" y="6324"/>
                    <a:pt x="4488" y="6439"/>
                    <a:pt x="3927" y="6439"/>
                  </a:cubicBezTo>
                  <a:cubicBezTo>
                    <a:pt x="3647" y="6439"/>
                    <a:pt x="3927" y="6670"/>
                    <a:pt x="4208" y="6670"/>
                  </a:cubicBezTo>
                  <a:cubicBezTo>
                    <a:pt x="4488" y="6555"/>
                    <a:pt x="5049" y="6555"/>
                    <a:pt x="5610" y="6555"/>
                  </a:cubicBezTo>
                  <a:cubicBezTo>
                    <a:pt x="5610" y="7132"/>
                    <a:pt x="5610" y="7710"/>
                    <a:pt x="5610" y="8288"/>
                  </a:cubicBezTo>
                  <a:cubicBezTo>
                    <a:pt x="4488" y="8288"/>
                    <a:pt x="3366" y="8403"/>
                    <a:pt x="2244" y="8403"/>
                  </a:cubicBezTo>
                  <a:cubicBezTo>
                    <a:pt x="2244" y="8403"/>
                    <a:pt x="2244" y="8403"/>
                    <a:pt x="1964" y="8403"/>
                  </a:cubicBezTo>
                  <a:cubicBezTo>
                    <a:pt x="1683" y="5631"/>
                    <a:pt x="1122" y="2859"/>
                    <a:pt x="281" y="87"/>
                  </a:cubicBezTo>
                  <a:cubicBezTo>
                    <a:pt x="281" y="-29"/>
                    <a:pt x="0" y="-29"/>
                    <a:pt x="0" y="87"/>
                  </a:cubicBezTo>
                  <a:cubicBezTo>
                    <a:pt x="561" y="4591"/>
                    <a:pt x="1122" y="9096"/>
                    <a:pt x="1683" y="13601"/>
                  </a:cubicBezTo>
                  <a:cubicBezTo>
                    <a:pt x="1683" y="13601"/>
                    <a:pt x="1683" y="13601"/>
                    <a:pt x="1403" y="13601"/>
                  </a:cubicBezTo>
                  <a:cubicBezTo>
                    <a:pt x="1122" y="13601"/>
                    <a:pt x="1122" y="13716"/>
                    <a:pt x="1403" y="13716"/>
                  </a:cubicBezTo>
                  <a:cubicBezTo>
                    <a:pt x="1683" y="13716"/>
                    <a:pt x="1683" y="13716"/>
                    <a:pt x="1683" y="13716"/>
                  </a:cubicBezTo>
                  <a:cubicBezTo>
                    <a:pt x="1683" y="14525"/>
                    <a:pt x="1964" y="15334"/>
                    <a:pt x="1964" y="16142"/>
                  </a:cubicBezTo>
                  <a:cubicBezTo>
                    <a:pt x="1964" y="16142"/>
                    <a:pt x="1683" y="16142"/>
                    <a:pt x="1403" y="16258"/>
                  </a:cubicBezTo>
                  <a:cubicBezTo>
                    <a:pt x="1122" y="16258"/>
                    <a:pt x="1122" y="16373"/>
                    <a:pt x="1403" y="16373"/>
                  </a:cubicBezTo>
                  <a:cubicBezTo>
                    <a:pt x="1683" y="16373"/>
                    <a:pt x="1964" y="16373"/>
                    <a:pt x="1964" y="16373"/>
                  </a:cubicBezTo>
                  <a:cubicBezTo>
                    <a:pt x="2244" y="17066"/>
                    <a:pt x="2244" y="17644"/>
                    <a:pt x="2244" y="18337"/>
                  </a:cubicBezTo>
                  <a:cubicBezTo>
                    <a:pt x="2244" y="18337"/>
                    <a:pt x="1964" y="18337"/>
                    <a:pt x="1964" y="18337"/>
                  </a:cubicBezTo>
                  <a:cubicBezTo>
                    <a:pt x="1683" y="18337"/>
                    <a:pt x="1683" y="18452"/>
                    <a:pt x="1964" y="18452"/>
                  </a:cubicBezTo>
                  <a:cubicBezTo>
                    <a:pt x="1964" y="18452"/>
                    <a:pt x="2244" y="18452"/>
                    <a:pt x="2244" y="18452"/>
                  </a:cubicBezTo>
                  <a:cubicBezTo>
                    <a:pt x="2244" y="19030"/>
                    <a:pt x="2525" y="19492"/>
                    <a:pt x="2525" y="19954"/>
                  </a:cubicBezTo>
                  <a:cubicBezTo>
                    <a:pt x="2525" y="19954"/>
                    <a:pt x="2244" y="19954"/>
                    <a:pt x="2244" y="19954"/>
                  </a:cubicBezTo>
                  <a:cubicBezTo>
                    <a:pt x="1964" y="20069"/>
                    <a:pt x="1964" y="20185"/>
                    <a:pt x="2244" y="20185"/>
                  </a:cubicBezTo>
                  <a:cubicBezTo>
                    <a:pt x="2244" y="20185"/>
                    <a:pt x="2525" y="20185"/>
                    <a:pt x="2525" y="20185"/>
                  </a:cubicBezTo>
                  <a:cubicBezTo>
                    <a:pt x="2525" y="20300"/>
                    <a:pt x="2525" y="20416"/>
                    <a:pt x="2525" y="20416"/>
                  </a:cubicBezTo>
                  <a:cubicBezTo>
                    <a:pt x="2525" y="20647"/>
                    <a:pt x="3086" y="20647"/>
                    <a:pt x="3086" y="20416"/>
                  </a:cubicBezTo>
                  <a:cubicBezTo>
                    <a:pt x="3086" y="20416"/>
                    <a:pt x="3086" y="20300"/>
                    <a:pt x="3086" y="20185"/>
                  </a:cubicBezTo>
                  <a:cubicBezTo>
                    <a:pt x="5610" y="20300"/>
                    <a:pt x="8135" y="20300"/>
                    <a:pt x="10660" y="20300"/>
                  </a:cubicBezTo>
                  <a:cubicBezTo>
                    <a:pt x="10660" y="20416"/>
                    <a:pt x="10660" y="20647"/>
                    <a:pt x="10660" y="20762"/>
                  </a:cubicBezTo>
                  <a:cubicBezTo>
                    <a:pt x="10660" y="20993"/>
                    <a:pt x="11501" y="20993"/>
                    <a:pt x="11501" y="20762"/>
                  </a:cubicBezTo>
                  <a:cubicBezTo>
                    <a:pt x="11501" y="20647"/>
                    <a:pt x="11501" y="20416"/>
                    <a:pt x="11501" y="20300"/>
                  </a:cubicBezTo>
                  <a:cubicBezTo>
                    <a:pt x="14306" y="20300"/>
                    <a:pt x="16831" y="20185"/>
                    <a:pt x="19356" y="20185"/>
                  </a:cubicBezTo>
                  <a:cubicBezTo>
                    <a:pt x="19636" y="20647"/>
                    <a:pt x="19636" y="21109"/>
                    <a:pt x="20197" y="21455"/>
                  </a:cubicBezTo>
                  <a:cubicBezTo>
                    <a:pt x="20478" y="21571"/>
                    <a:pt x="20758" y="21571"/>
                    <a:pt x="21039" y="21455"/>
                  </a:cubicBezTo>
                  <a:cubicBezTo>
                    <a:pt x="21039" y="21340"/>
                    <a:pt x="21039" y="21340"/>
                    <a:pt x="21039" y="21340"/>
                  </a:cubicBezTo>
                  <a:cubicBezTo>
                    <a:pt x="21319" y="21224"/>
                    <a:pt x="21319" y="21109"/>
                    <a:pt x="21039" y="21109"/>
                  </a:cubicBezTo>
                  <a:cubicBezTo>
                    <a:pt x="21039" y="21109"/>
                    <a:pt x="21039" y="21109"/>
                    <a:pt x="20758" y="21109"/>
                  </a:cubicBezTo>
                  <a:cubicBezTo>
                    <a:pt x="20758" y="20993"/>
                    <a:pt x="20478" y="20993"/>
                    <a:pt x="20478" y="20993"/>
                  </a:cubicBezTo>
                  <a:cubicBezTo>
                    <a:pt x="20478" y="20762"/>
                    <a:pt x="20478" y="20416"/>
                    <a:pt x="20478" y="20069"/>
                  </a:cubicBezTo>
                  <a:cubicBezTo>
                    <a:pt x="20758" y="20069"/>
                    <a:pt x="20758" y="20069"/>
                    <a:pt x="21039" y="20069"/>
                  </a:cubicBezTo>
                  <a:close/>
                  <a:moveTo>
                    <a:pt x="19636" y="17990"/>
                  </a:moveTo>
                  <a:cubicBezTo>
                    <a:pt x="19636" y="17990"/>
                    <a:pt x="19636" y="17875"/>
                    <a:pt x="19356" y="17875"/>
                  </a:cubicBezTo>
                  <a:cubicBezTo>
                    <a:pt x="18514" y="17990"/>
                    <a:pt x="17673" y="17990"/>
                    <a:pt x="17112" y="17990"/>
                  </a:cubicBezTo>
                  <a:cubicBezTo>
                    <a:pt x="17112" y="17297"/>
                    <a:pt x="17112" y="16720"/>
                    <a:pt x="17112" y="16027"/>
                  </a:cubicBezTo>
                  <a:cubicBezTo>
                    <a:pt x="17953" y="15911"/>
                    <a:pt x="18514" y="15911"/>
                    <a:pt x="19356" y="15796"/>
                  </a:cubicBezTo>
                  <a:cubicBezTo>
                    <a:pt x="19356" y="16489"/>
                    <a:pt x="19636" y="17182"/>
                    <a:pt x="19636" y="17990"/>
                  </a:cubicBezTo>
                  <a:close/>
                  <a:moveTo>
                    <a:pt x="19356" y="15565"/>
                  </a:moveTo>
                  <a:cubicBezTo>
                    <a:pt x="18514" y="15565"/>
                    <a:pt x="17953" y="15565"/>
                    <a:pt x="17112" y="15565"/>
                  </a:cubicBezTo>
                  <a:cubicBezTo>
                    <a:pt x="17112" y="14872"/>
                    <a:pt x="17112" y="14178"/>
                    <a:pt x="17112" y="13485"/>
                  </a:cubicBezTo>
                  <a:cubicBezTo>
                    <a:pt x="17673" y="13485"/>
                    <a:pt x="18514" y="13370"/>
                    <a:pt x="19075" y="13370"/>
                  </a:cubicBezTo>
                  <a:cubicBezTo>
                    <a:pt x="19356" y="14063"/>
                    <a:pt x="19356" y="14756"/>
                    <a:pt x="19356" y="15565"/>
                  </a:cubicBezTo>
                  <a:close/>
                  <a:moveTo>
                    <a:pt x="19075" y="12677"/>
                  </a:moveTo>
                  <a:cubicBezTo>
                    <a:pt x="19075" y="12792"/>
                    <a:pt x="19075" y="12908"/>
                    <a:pt x="19075" y="13023"/>
                  </a:cubicBezTo>
                  <a:cubicBezTo>
                    <a:pt x="18514" y="13023"/>
                    <a:pt x="17673" y="13023"/>
                    <a:pt x="17112" y="13139"/>
                  </a:cubicBezTo>
                  <a:cubicBezTo>
                    <a:pt x="16831" y="12330"/>
                    <a:pt x="16831" y="11637"/>
                    <a:pt x="16831" y="10829"/>
                  </a:cubicBezTo>
                  <a:cubicBezTo>
                    <a:pt x="17673" y="10829"/>
                    <a:pt x="18234" y="10829"/>
                    <a:pt x="19075" y="10829"/>
                  </a:cubicBezTo>
                  <a:cubicBezTo>
                    <a:pt x="19075" y="11406"/>
                    <a:pt x="19075" y="12099"/>
                    <a:pt x="19075" y="12677"/>
                  </a:cubicBezTo>
                  <a:close/>
                  <a:moveTo>
                    <a:pt x="18795" y="5862"/>
                  </a:moveTo>
                  <a:cubicBezTo>
                    <a:pt x="17673" y="5862"/>
                    <a:pt x="16831" y="5862"/>
                    <a:pt x="15990" y="5862"/>
                  </a:cubicBezTo>
                  <a:cubicBezTo>
                    <a:pt x="15990" y="5400"/>
                    <a:pt x="15709" y="4938"/>
                    <a:pt x="15709" y="4360"/>
                  </a:cubicBezTo>
                  <a:cubicBezTo>
                    <a:pt x="16551" y="4360"/>
                    <a:pt x="17673" y="4360"/>
                    <a:pt x="18514" y="4245"/>
                  </a:cubicBezTo>
                  <a:cubicBezTo>
                    <a:pt x="18514" y="4822"/>
                    <a:pt x="18514" y="5284"/>
                    <a:pt x="18795" y="5862"/>
                  </a:cubicBezTo>
                  <a:close/>
                  <a:moveTo>
                    <a:pt x="18514" y="3898"/>
                  </a:moveTo>
                  <a:cubicBezTo>
                    <a:pt x="17673" y="3898"/>
                    <a:pt x="16551" y="3898"/>
                    <a:pt x="15429" y="3898"/>
                  </a:cubicBezTo>
                  <a:cubicBezTo>
                    <a:pt x="15429" y="3321"/>
                    <a:pt x="15148" y="2628"/>
                    <a:pt x="14868" y="1935"/>
                  </a:cubicBezTo>
                  <a:cubicBezTo>
                    <a:pt x="15990" y="1935"/>
                    <a:pt x="17392" y="1935"/>
                    <a:pt x="18514" y="1819"/>
                  </a:cubicBezTo>
                  <a:cubicBezTo>
                    <a:pt x="18514" y="2512"/>
                    <a:pt x="18514" y="3205"/>
                    <a:pt x="18514" y="3898"/>
                  </a:cubicBezTo>
                  <a:close/>
                  <a:moveTo>
                    <a:pt x="10379" y="1935"/>
                  </a:moveTo>
                  <a:cubicBezTo>
                    <a:pt x="10379" y="2628"/>
                    <a:pt x="10379" y="3321"/>
                    <a:pt x="10379" y="4129"/>
                  </a:cubicBezTo>
                  <a:cubicBezTo>
                    <a:pt x="8977" y="4129"/>
                    <a:pt x="7574" y="4245"/>
                    <a:pt x="5891" y="4360"/>
                  </a:cubicBezTo>
                  <a:cubicBezTo>
                    <a:pt x="5891" y="3436"/>
                    <a:pt x="5891" y="2628"/>
                    <a:pt x="5610" y="1819"/>
                  </a:cubicBezTo>
                  <a:cubicBezTo>
                    <a:pt x="7294" y="1819"/>
                    <a:pt x="8977" y="1819"/>
                    <a:pt x="10379" y="1935"/>
                  </a:cubicBezTo>
                  <a:close/>
                  <a:moveTo>
                    <a:pt x="10379" y="6439"/>
                  </a:moveTo>
                  <a:cubicBezTo>
                    <a:pt x="10379" y="7017"/>
                    <a:pt x="10379" y="7595"/>
                    <a:pt x="10379" y="8172"/>
                  </a:cubicBezTo>
                  <a:cubicBezTo>
                    <a:pt x="8977" y="8172"/>
                    <a:pt x="7855" y="8172"/>
                    <a:pt x="6452" y="8288"/>
                  </a:cubicBezTo>
                  <a:cubicBezTo>
                    <a:pt x="6452" y="7710"/>
                    <a:pt x="6452" y="7132"/>
                    <a:pt x="6171" y="6555"/>
                  </a:cubicBezTo>
                  <a:cubicBezTo>
                    <a:pt x="7574" y="6439"/>
                    <a:pt x="8977" y="6439"/>
                    <a:pt x="10379" y="6439"/>
                  </a:cubicBezTo>
                  <a:close/>
                  <a:moveTo>
                    <a:pt x="6171" y="6208"/>
                  </a:moveTo>
                  <a:cubicBezTo>
                    <a:pt x="6171" y="5746"/>
                    <a:pt x="6171" y="5169"/>
                    <a:pt x="6171" y="4707"/>
                  </a:cubicBezTo>
                  <a:cubicBezTo>
                    <a:pt x="7574" y="4707"/>
                    <a:pt x="8977" y="4591"/>
                    <a:pt x="10379" y="4591"/>
                  </a:cubicBezTo>
                  <a:cubicBezTo>
                    <a:pt x="10379" y="5053"/>
                    <a:pt x="10379" y="5515"/>
                    <a:pt x="10379" y="5977"/>
                  </a:cubicBezTo>
                  <a:cubicBezTo>
                    <a:pt x="8977" y="6093"/>
                    <a:pt x="7574" y="6208"/>
                    <a:pt x="6171" y="6208"/>
                  </a:cubicBezTo>
                  <a:close/>
                  <a:moveTo>
                    <a:pt x="10379" y="8519"/>
                  </a:moveTo>
                  <a:cubicBezTo>
                    <a:pt x="10379" y="9212"/>
                    <a:pt x="10379" y="10020"/>
                    <a:pt x="10379" y="10713"/>
                  </a:cubicBezTo>
                  <a:cubicBezTo>
                    <a:pt x="9257" y="10713"/>
                    <a:pt x="7855" y="10829"/>
                    <a:pt x="6732" y="10829"/>
                  </a:cubicBezTo>
                  <a:cubicBezTo>
                    <a:pt x="6732" y="10713"/>
                    <a:pt x="6732" y="10482"/>
                    <a:pt x="6732" y="10251"/>
                  </a:cubicBezTo>
                  <a:cubicBezTo>
                    <a:pt x="6452" y="9674"/>
                    <a:pt x="6452" y="9096"/>
                    <a:pt x="6452" y="8519"/>
                  </a:cubicBezTo>
                  <a:cubicBezTo>
                    <a:pt x="7855" y="8519"/>
                    <a:pt x="8977" y="8519"/>
                    <a:pt x="10379" y="8519"/>
                  </a:cubicBezTo>
                  <a:close/>
                  <a:moveTo>
                    <a:pt x="10379" y="11060"/>
                  </a:moveTo>
                  <a:cubicBezTo>
                    <a:pt x="10379" y="11868"/>
                    <a:pt x="10379" y="12561"/>
                    <a:pt x="10379" y="13370"/>
                  </a:cubicBezTo>
                  <a:cubicBezTo>
                    <a:pt x="9257" y="13370"/>
                    <a:pt x="8135" y="13370"/>
                    <a:pt x="7013" y="13485"/>
                  </a:cubicBezTo>
                  <a:cubicBezTo>
                    <a:pt x="7013" y="12677"/>
                    <a:pt x="6732" y="11868"/>
                    <a:pt x="6732" y="11175"/>
                  </a:cubicBezTo>
                  <a:cubicBezTo>
                    <a:pt x="7855" y="11060"/>
                    <a:pt x="9257" y="11060"/>
                    <a:pt x="10379" y="11060"/>
                  </a:cubicBezTo>
                  <a:close/>
                  <a:moveTo>
                    <a:pt x="10379" y="13716"/>
                  </a:moveTo>
                  <a:cubicBezTo>
                    <a:pt x="10660" y="14410"/>
                    <a:pt x="10660" y="15103"/>
                    <a:pt x="10660" y="15796"/>
                  </a:cubicBezTo>
                  <a:cubicBezTo>
                    <a:pt x="9538" y="15911"/>
                    <a:pt x="8416" y="15911"/>
                    <a:pt x="7294" y="16027"/>
                  </a:cubicBezTo>
                  <a:cubicBezTo>
                    <a:pt x="7294" y="15218"/>
                    <a:pt x="7294" y="14525"/>
                    <a:pt x="7013" y="13832"/>
                  </a:cubicBezTo>
                  <a:cubicBezTo>
                    <a:pt x="8135" y="13716"/>
                    <a:pt x="9257" y="13716"/>
                    <a:pt x="10379" y="13716"/>
                  </a:cubicBezTo>
                  <a:close/>
                  <a:moveTo>
                    <a:pt x="7294" y="16373"/>
                  </a:moveTo>
                  <a:cubicBezTo>
                    <a:pt x="8416" y="16373"/>
                    <a:pt x="9538" y="16373"/>
                    <a:pt x="10660" y="16373"/>
                  </a:cubicBezTo>
                  <a:cubicBezTo>
                    <a:pt x="10660" y="16951"/>
                    <a:pt x="10660" y="17528"/>
                    <a:pt x="10660" y="18106"/>
                  </a:cubicBezTo>
                  <a:cubicBezTo>
                    <a:pt x="9538" y="18221"/>
                    <a:pt x="8416" y="18221"/>
                    <a:pt x="7013" y="18221"/>
                  </a:cubicBezTo>
                  <a:cubicBezTo>
                    <a:pt x="7294" y="17644"/>
                    <a:pt x="7294" y="16951"/>
                    <a:pt x="7294" y="16373"/>
                  </a:cubicBezTo>
                  <a:close/>
                  <a:moveTo>
                    <a:pt x="2525" y="11060"/>
                  </a:moveTo>
                  <a:cubicBezTo>
                    <a:pt x="2525" y="10251"/>
                    <a:pt x="2244" y="9443"/>
                    <a:pt x="2244" y="8634"/>
                  </a:cubicBezTo>
                  <a:cubicBezTo>
                    <a:pt x="2244" y="8634"/>
                    <a:pt x="2244" y="8634"/>
                    <a:pt x="2244" y="8634"/>
                  </a:cubicBezTo>
                  <a:cubicBezTo>
                    <a:pt x="3366" y="8519"/>
                    <a:pt x="4488" y="8519"/>
                    <a:pt x="5610" y="8519"/>
                  </a:cubicBezTo>
                  <a:cubicBezTo>
                    <a:pt x="5610" y="9327"/>
                    <a:pt x="5610" y="10136"/>
                    <a:pt x="5891" y="10944"/>
                  </a:cubicBezTo>
                  <a:cubicBezTo>
                    <a:pt x="4769" y="10944"/>
                    <a:pt x="3647" y="10944"/>
                    <a:pt x="2525" y="11060"/>
                  </a:cubicBezTo>
                  <a:close/>
                  <a:moveTo>
                    <a:pt x="2525" y="11175"/>
                  </a:moveTo>
                  <a:cubicBezTo>
                    <a:pt x="3647" y="11175"/>
                    <a:pt x="4769" y="11175"/>
                    <a:pt x="5891" y="11175"/>
                  </a:cubicBezTo>
                  <a:cubicBezTo>
                    <a:pt x="5891" y="11868"/>
                    <a:pt x="5891" y="12677"/>
                    <a:pt x="5891" y="13485"/>
                  </a:cubicBezTo>
                  <a:cubicBezTo>
                    <a:pt x="5049" y="13485"/>
                    <a:pt x="3927" y="13485"/>
                    <a:pt x="2805" y="13485"/>
                  </a:cubicBezTo>
                  <a:cubicBezTo>
                    <a:pt x="2805" y="12792"/>
                    <a:pt x="2525" y="11984"/>
                    <a:pt x="2525" y="11175"/>
                  </a:cubicBezTo>
                  <a:close/>
                  <a:moveTo>
                    <a:pt x="2805" y="13716"/>
                  </a:moveTo>
                  <a:cubicBezTo>
                    <a:pt x="3927" y="13832"/>
                    <a:pt x="5049" y="13832"/>
                    <a:pt x="6171" y="13832"/>
                  </a:cubicBezTo>
                  <a:cubicBezTo>
                    <a:pt x="6171" y="14525"/>
                    <a:pt x="6171" y="15218"/>
                    <a:pt x="6171" y="16027"/>
                  </a:cubicBezTo>
                  <a:cubicBezTo>
                    <a:pt x="5330" y="16027"/>
                    <a:pt x="4208" y="16142"/>
                    <a:pt x="3086" y="16142"/>
                  </a:cubicBezTo>
                  <a:cubicBezTo>
                    <a:pt x="3086" y="15334"/>
                    <a:pt x="2805" y="14525"/>
                    <a:pt x="2805" y="13716"/>
                  </a:cubicBezTo>
                  <a:close/>
                  <a:moveTo>
                    <a:pt x="3086" y="16373"/>
                  </a:moveTo>
                  <a:cubicBezTo>
                    <a:pt x="4208" y="16373"/>
                    <a:pt x="5330" y="16373"/>
                    <a:pt x="6171" y="16373"/>
                  </a:cubicBezTo>
                  <a:cubicBezTo>
                    <a:pt x="6452" y="16951"/>
                    <a:pt x="6452" y="17644"/>
                    <a:pt x="6452" y="18221"/>
                  </a:cubicBezTo>
                  <a:cubicBezTo>
                    <a:pt x="5330" y="18221"/>
                    <a:pt x="4208" y="18337"/>
                    <a:pt x="3086" y="18337"/>
                  </a:cubicBezTo>
                  <a:cubicBezTo>
                    <a:pt x="3086" y="17644"/>
                    <a:pt x="3086" y="17066"/>
                    <a:pt x="3086" y="16373"/>
                  </a:cubicBezTo>
                  <a:close/>
                  <a:moveTo>
                    <a:pt x="3086" y="19954"/>
                  </a:moveTo>
                  <a:cubicBezTo>
                    <a:pt x="3086" y="19492"/>
                    <a:pt x="3086" y="19030"/>
                    <a:pt x="3086" y="18568"/>
                  </a:cubicBezTo>
                  <a:cubicBezTo>
                    <a:pt x="4208" y="18568"/>
                    <a:pt x="5330" y="18568"/>
                    <a:pt x="6452" y="18568"/>
                  </a:cubicBezTo>
                  <a:cubicBezTo>
                    <a:pt x="6732" y="18914"/>
                    <a:pt x="6732" y="19261"/>
                    <a:pt x="6732" y="19723"/>
                  </a:cubicBezTo>
                  <a:cubicBezTo>
                    <a:pt x="6732" y="19838"/>
                    <a:pt x="7574" y="19838"/>
                    <a:pt x="7574" y="19723"/>
                  </a:cubicBezTo>
                  <a:cubicBezTo>
                    <a:pt x="7574" y="19607"/>
                    <a:pt x="7294" y="19492"/>
                    <a:pt x="7294" y="19376"/>
                  </a:cubicBezTo>
                  <a:cubicBezTo>
                    <a:pt x="7294" y="19261"/>
                    <a:pt x="7013" y="19145"/>
                    <a:pt x="6732" y="19376"/>
                  </a:cubicBezTo>
                  <a:cubicBezTo>
                    <a:pt x="7013" y="19030"/>
                    <a:pt x="7013" y="18799"/>
                    <a:pt x="7013" y="18568"/>
                  </a:cubicBezTo>
                  <a:cubicBezTo>
                    <a:pt x="8135" y="18568"/>
                    <a:pt x="9538" y="18568"/>
                    <a:pt x="10660" y="18568"/>
                  </a:cubicBezTo>
                  <a:cubicBezTo>
                    <a:pt x="10660" y="18914"/>
                    <a:pt x="10660" y="19376"/>
                    <a:pt x="10660" y="19723"/>
                  </a:cubicBezTo>
                  <a:cubicBezTo>
                    <a:pt x="8135" y="19838"/>
                    <a:pt x="5610" y="19838"/>
                    <a:pt x="3086" y="19954"/>
                  </a:cubicBezTo>
                  <a:close/>
                  <a:moveTo>
                    <a:pt x="10940" y="1935"/>
                  </a:moveTo>
                  <a:cubicBezTo>
                    <a:pt x="12343" y="1935"/>
                    <a:pt x="13465" y="1935"/>
                    <a:pt x="14587" y="1935"/>
                  </a:cubicBezTo>
                  <a:cubicBezTo>
                    <a:pt x="14587" y="2628"/>
                    <a:pt x="14868" y="3321"/>
                    <a:pt x="14868" y="4014"/>
                  </a:cubicBezTo>
                  <a:cubicBezTo>
                    <a:pt x="13465" y="4014"/>
                    <a:pt x="12343" y="4014"/>
                    <a:pt x="11221" y="4129"/>
                  </a:cubicBezTo>
                  <a:cubicBezTo>
                    <a:pt x="11221" y="3321"/>
                    <a:pt x="10940" y="2628"/>
                    <a:pt x="10940" y="1935"/>
                  </a:cubicBezTo>
                  <a:close/>
                  <a:moveTo>
                    <a:pt x="11221" y="4591"/>
                  </a:moveTo>
                  <a:cubicBezTo>
                    <a:pt x="12343" y="4591"/>
                    <a:pt x="13745" y="4476"/>
                    <a:pt x="14868" y="4476"/>
                  </a:cubicBezTo>
                  <a:cubicBezTo>
                    <a:pt x="14868" y="4938"/>
                    <a:pt x="14868" y="5400"/>
                    <a:pt x="15148" y="5862"/>
                  </a:cubicBezTo>
                  <a:cubicBezTo>
                    <a:pt x="13745" y="5862"/>
                    <a:pt x="12623" y="5977"/>
                    <a:pt x="11221" y="5977"/>
                  </a:cubicBezTo>
                  <a:cubicBezTo>
                    <a:pt x="11221" y="5515"/>
                    <a:pt x="11221" y="5053"/>
                    <a:pt x="11221" y="4591"/>
                  </a:cubicBezTo>
                  <a:close/>
                  <a:moveTo>
                    <a:pt x="11221" y="6324"/>
                  </a:moveTo>
                  <a:cubicBezTo>
                    <a:pt x="12623" y="6324"/>
                    <a:pt x="13745" y="6324"/>
                    <a:pt x="15148" y="6324"/>
                  </a:cubicBezTo>
                  <a:cubicBezTo>
                    <a:pt x="15148" y="6901"/>
                    <a:pt x="15148" y="7479"/>
                    <a:pt x="15148" y="8057"/>
                  </a:cubicBezTo>
                  <a:cubicBezTo>
                    <a:pt x="14026" y="8057"/>
                    <a:pt x="12623" y="8172"/>
                    <a:pt x="11221" y="8172"/>
                  </a:cubicBezTo>
                  <a:cubicBezTo>
                    <a:pt x="11221" y="7595"/>
                    <a:pt x="11221" y="7017"/>
                    <a:pt x="11221" y="6324"/>
                  </a:cubicBezTo>
                  <a:close/>
                  <a:moveTo>
                    <a:pt x="11221" y="8519"/>
                  </a:moveTo>
                  <a:cubicBezTo>
                    <a:pt x="12623" y="8519"/>
                    <a:pt x="14026" y="8519"/>
                    <a:pt x="15148" y="8519"/>
                  </a:cubicBezTo>
                  <a:cubicBezTo>
                    <a:pt x="15148" y="9212"/>
                    <a:pt x="15429" y="9789"/>
                    <a:pt x="15429" y="10482"/>
                  </a:cubicBezTo>
                  <a:cubicBezTo>
                    <a:pt x="14026" y="10598"/>
                    <a:pt x="12623" y="10598"/>
                    <a:pt x="11501" y="10713"/>
                  </a:cubicBezTo>
                  <a:cubicBezTo>
                    <a:pt x="11501" y="9905"/>
                    <a:pt x="11501" y="9212"/>
                    <a:pt x="11221" y="8519"/>
                  </a:cubicBezTo>
                  <a:close/>
                  <a:moveTo>
                    <a:pt x="11501" y="11060"/>
                  </a:moveTo>
                  <a:cubicBezTo>
                    <a:pt x="12904" y="11060"/>
                    <a:pt x="14026" y="10944"/>
                    <a:pt x="15429" y="10944"/>
                  </a:cubicBezTo>
                  <a:cubicBezTo>
                    <a:pt x="15429" y="11637"/>
                    <a:pt x="15429" y="12446"/>
                    <a:pt x="15709" y="13139"/>
                  </a:cubicBezTo>
                  <a:cubicBezTo>
                    <a:pt x="14306" y="13139"/>
                    <a:pt x="12904" y="13254"/>
                    <a:pt x="11501" y="13254"/>
                  </a:cubicBezTo>
                  <a:cubicBezTo>
                    <a:pt x="11501" y="12561"/>
                    <a:pt x="11501" y="11753"/>
                    <a:pt x="11501" y="11060"/>
                  </a:cubicBezTo>
                  <a:close/>
                  <a:moveTo>
                    <a:pt x="11501" y="13716"/>
                  </a:moveTo>
                  <a:cubicBezTo>
                    <a:pt x="12904" y="13716"/>
                    <a:pt x="14306" y="13601"/>
                    <a:pt x="15709" y="13601"/>
                  </a:cubicBezTo>
                  <a:cubicBezTo>
                    <a:pt x="15709" y="14294"/>
                    <a:pt x="15709" y="14987"/>
                    <a:pt x="15709" y="15680"/>
                  </a:cubicBezTo>
                  <a:cubicBezTo>
                    <a:pt x="14306" y="15680"/>
                    <a:pt x="12904" y="15680"/>
                    <a:pt x="11501" y="15796"/>
                  </a:cubicBezTo>
                  <a:cubicBezTo>
                    <a:pt x="11501" y="15103"/>
                    <a:pt x="11501" y="14410"/>
                    <a:pt x="11501" y="13716"/>
                  </a:cubicBezTo>
                  <a:close/>
                  <a:moveTo>
                    <a:pt x="11501" y="16258"/>
                  </a:moveTo>
                  <a:cubicBezTo>
                    <a:pt x="12904" y="16258"/>
                    <a:pt x="14306" y="16142"/>
                    <a:pt x="15709" y="16142"/>
                  </a:cubicBezTo>
                  <a:cubicBezTo>
                    <a:pt x="15990" y="16720"/>
                    <a:pt x="15990" y="17413"/>
                    <a:pt x="15990" y="17990"/>
                  </a:cubicBezTo>
                  <a:cubicBezTo>
                    <a:pt x="14587" y="18106"/>
                    <a:pt x="13184" y="18106"/>
                    <a:pt x="11501" y="18106"/>
                  </a:cubicBezTo>
                  <a:cubicBezTo>
                    <a:pt x="11501" y="17528"/>
                    <a:pt x="11501" y="16951"/>
                    <a:pt x="11501" y="16258"/>
                  </a:cubicBezTo>
                  <a:close/>
                  <a:moveTo>
                    <a:pt x="11501" y="19723"/>
                  </a:moveTo>
                  <a:cubicBezTo>
                    <a:pt x="11501" y="19376"/>
                    <a:pt x="11501" y="18914"/>
                    <a:pt x="11501" y="18568"/>
                  </a:cubicBezTo>
                  <a:cubicBezTo>
                    <a:pt x="13184" y="18568"/>
                    <a:pt x="14587" y="18452"/>
                    <a:pt x="15990" y="18452"/>
                  </a:cubicBezTo>
                  <a:cubicBezTo>
                    <a:pt x="15990" y="18799"/>
                    <a:pt x="15990" y="19261"/>
                    <a:pt x="16270" y="19723"/>
                  </a:cubicBezTo>
                  <a:cubicBezTo>
                    <a:pt x="14587" y="19723"/>
                    <a:pt x="13184" y="19723"/>
                    <a:pt x="11501" y="19723"/>
                  </a:cubicBezTo>
                  <a:close/>
                  <a:moveTo>
                    <a:pt x="15990" y="6208"/>
                  </a:moveTo>
                  <a:cubicBezTo>
                    <a:pt x="16831" y="6208"/>
                    <a:pt x="17673" y="6208"/>
                    <a:pt x="18795" y="6208"/>
                  </a:cubicBezTo>
                  <a:cubicBezTo>
                    <a:pt x="18795" y="6901"/>
                    <a:pt x="18795" y="7479"/>
                    <a:pt x="18795" y="8172"/>
                  </a:cubicBezTo>
                  <a:cubicBezTo>
                    <a:pt x="17953" y="8172"/>
                    <a:pt x="17112" y="8172"/>
                    <a:pt x="16551" y="8172"/>
                  </a:cubicBezTo>
                  <a:cubicBezTo>
                    <a:pt x="16270" y="7479"/>
                    <a:pt x="16270" y="6901"/>
                    <a:pt x="15990" y="6208"/>
                  </a:cubicBezTo>
                  <a:close/>
                  <a:moveTo>
                    <a:pt x="16551" y="8403"/>
                  </a:moveTo>
                  <a:cubicBezTo>
                    <a:pt x="17392" y="8403"/>
                    <a:pt x="17953" y="8403"/>
                    <a:pt x="18795" y="8403"/>
                  </a:cubicBezTo>
                  <a:cubicBezTo>
                    <a:pt x="18795" y="9096"/>
                    <a:pt x="18795" y="9789"/>
                    <a:pt x="19075" y="10482"/>
                  </a:cubicBezTo>
                  <a:cubicBezTo>
                    <a:pt x="18234" y="10482"/>
                    <a:pt x="17392" y="10482"/>
                    <a:pt x="16831" y="10482"/>
                  </a:cubicBezTo>
                  <a:cubicBezTo>
                    <a:pt x="16551" y="9789"/>
                    <a:pt x="16551" y="9096"/>
                    <a:pt x="16551" y="8403"/>
                  </a:cubicBezTo>
                  <a:close/>
                  <a:moveTo>
                    <a:pt x="19356" y="19723"/>
                  </a:moveTo>
                  <a:cubicBezTo>
                    <a:pt x="18514" y="19723"/>
                    <a:pt x="17673" y="19723"/>
                    <a:pt x="16831" y="19723"/>
                  </a:cubicBezTo>
                  <a:cubicBezTo>
                    <a:pt x="16831" y="19261"/>
                    <a:pt x="16831" y="18799"/>
                    <a:pt x="16831" y="18337"/>
                  </a:cubicBezTo>
                  <a:cubicBezTo>
                    <a:pt x="17953" y="18337"/>
                    <a:pt x="18795" y="18221"/>
                    <a:pt x="19636" y="18221"/>
                  </a:cubicBezTo>
                  <a:cubicBezTo>
                    <a:pt x="19636" y="18221"/>
                    <a:pt x="19636" y="18221"/>
                    <a:pt x="19636" y="18221"/>
                  </a:cubicBezTo>
                  <a:cubicBezTo>
                    <a:pt x="19636" y="18683"/>
                    <a:pt x="19356" y="19145"/>
                    <a:pt x="19356" y="1972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4" name="Freeform 40"/>
            <p:cNvSpPr/>
            <p:nvPr/>
          </p:nvSpPr>
          <p:spPr>
            <a:xfrm>
              <a:off x="6223513" y="1176850"/>
              <a:ext cx="30256" cy="205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2" h="21333" fill="norm" stroke="1" extrusionOk="0">
                  <a:moveTo>
                    <a:pt x="6102" y="337"/>
                  </a:moveTo>
                  <a:cubicBezTo>
                    <a:pt x="6102" y="-113"/>
                    <a:pt x="702" y="-113"/>
                    <a:pt x="702" y="337"/>
                  </a:cubicBezTo>
                  <a:cubicBezTo>
                    <a:pt x="-1998" y="7087"/>
                    <a:pt x="3402" y="14287"/>
                    <a:pt x="11502" y="21037"/>
                  </a:cubicBezTo>
                  <a:cubicBezTo>
                    <a:pt x="14202" y="21487"/>
                    <a:pt x="19602" y="21487"/>
                    <a:pt x="19602" y="20587"/>
                  </a:cubicBezTo>
                  <a:cubicBezTo>
                    <a:pt x="11502" y="13837"/>
                    <a:pt x="8802" y="7087"/>
                    <a:pt x="6102" y="33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5" name="Freeform 41"/>
            <p:cNvSpPr/>
            <p:nvPr/>
          </p:nvSpPr>
          <p:spPr>
            <a:xfrm>
              <a:off x="6293455" y="1164145"/>
              <a:ext cx="31414" cy="834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30" h="21544" fill="norm" stroke="1" extrusionOk="0">
                  <a:moveTo>
                    <a:pt x="4320" y="83"/>
                  </a:moveTo>
                  <a:cubicBezTo>
                    <a:pt x="4320" y="-28"/>
                    <a:pt x="0" y="-28"/>
                    <a:pt x="0" y="83"/>
                  </a:cubicBezTo>
                  <a:cubicBezTo>
                    <a:pt x="6480" y="7209"/>
                    <a:pt x="4320" y="14335"/>
                    <a:pt x="6480" y="21461"/>
                  </a:cubicBezTo>
                  <a:cubicBezTo>
                    <a:pt x="6480" y="21572"/>
                    <a:pt x="8640" y="21572"/>
                    <a:pt x="8640" y="21461"/>
                  </a:cubicBezTo>
                  <a:cubicBezTo>
                    <a:pt x="21600" y="14446"/>
                    <a:pt x="15120" y="7209"/>
                    <a:pt x="4320" y="8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6" name="Freeform 42"/>
            <p:cNvSpPr/>
            <p:nvPr/>
          </p:nvSpPr>
          <p:spPr>
            <a:xfrm>
              <a:off x="6379180" y="1164145"/>
              <a:ext cx="24116" cy="803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24" h="21513" fill="norm" stroke="1" extrusionOk="0">
                  <a:moveTo>
                    <a:pt x="5400" y="87"/>
                  </a:moveTo>
                  <a:cubicBezTo>
                    <a:pt x="5400" y="-29"/>
                    <a:pt x="0" y="-29"/>
                    <a:pt x="2700" y="87"/>
                  </a:cubicBezTo>
                  <a:cubicBezTo>
                    <a:pt x="5400" y="7248"/>
                    <a:pt x="2700" y="14294"/>
                    <a:pt x="0" y="21340"/>
                  </a:cubicBezTo>
                  <a:cubicBezTo>
                    <a:pt x="0" y="21571"/>
                    <a:pt x="5400" y="21571"/>
                    <a:pt x="5400" y="21340"/>
                  </a:cubicBezTo>
                  <a:cubicBezTo>
                    <a:pt x="21600" y="14410"/>
                    <a:pt x="16200" y="7132"/>
                    <a:pt x="5400" y="8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7" name="Freeform 43"/>
            <p:cNvSpPr/>
            <p:nvPr/>
          </p:nvSpPr>
          <p:spPr>
            <a:xfrm>
              <a:off x="6452205" y="1211771"/>
              <a:ext cx="24572" cy="79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20" h="21512" fill="norm" stroke="1" extrusionOk="0">
                  <a:moveTo>
                    <a:pt x="2700" y="88"/>
                  </a:moveTo>
                  <a:cubicBezTo>
                    <a:pt x="2700" y="-29"/>
                    <a:pt x="0" y="-29"/>
                    <a:pt x="0" y="88"/>
                  </a:cubicBezTo>
                  <a:cubicBezTo>
                    <a:pt x="8100" y="7249"/>
                    <a:pt x="5400" y="14293"/>
                    <a:pt x="0" y="21336"/>
                  </a:cubicBezTo>
                  <a:cubicBezTo>
                    <a:pt x="0" y="21571"/>
                    <a:pt x="8100" y="21571"/>
                    <a:pt x="8100" y="21336"/>
                  </a:cubicBezTo>
                  <a:cubicBezTo>
                    <a:pt x="21600" y="14293"/>
                    <a:pt x="16200" y="7132"/>
                    <a:pt x="2700" y="8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8" name="Freeform 44"/>
            <p:cNvSpPr/>
            <p:nvPr/>
          </p:nvSpPr>
          <p:spPr>
            <a:xfrm>
              <a:off x="6523554" y="1194309"/>
              <a:ext cx="30577" cy="79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409" h="21542" fill="norm" stroke="1" extrusionOk="0">
                  <a:moveTo>
                    <a:pt x="2765" y="88"/>
                  </a:moveTo>
                  <a:cubicBezTo>
                    <a:pt x="2765" y="-29"/>
                    <a:pt x="-1555" y="-29"/>
                    <a:pt x="605" y="88"/>
                  </a:cubicBezTo>
                  <a:cubicBezTo>
                    <a:pt x="4925" y="7210"/>
                    <a:pt x="2765" y="14332"/>
                    <a:pt x="4925" y="21454"/>
                  </a:cubicBezTo>
                  <a:cubicBezTo>
                    <a:pt x="4925" y="21571"/>
                    <a:pt x="11405" y="21571"/>
                    <a:pt x="11405" y="21454"/>
                  </a:cubicBezTo>
                  <a:cubicBezTo>
                    <a:pt x="20045" y="14332"/>
                    <a:pt x="13565" y="7093"/>
                    <a:pt x="2765" y="8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9" name="Freeform 45"/>
            <p:cNvSpPr/>
            <p:nvPr/>
          </p:nvSpPr>
          <p:spPr>
            <a:xfrm>
              <a:off x="6588730" y="1176845"/>
              <a:ext cx="35720" cy="78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471" fill="norm" stroke="1" extrusionOk="0">
                  <a:moveTo>
                    <a:pt x="7855" y="88"/>
                  </a:moveTo>
                  <a:cubicBezTo>
                    <a:pt x="7855" y="-30"/>
                    <a:pt x="5891" y="-30"/>
                    <a:pt x="5891" y="88"/>
                  </a:cubicBezTo>
                  <a:cubicBezTo>
                    <a:pt x="7855" y="7170"/>
                    <a:pt x="1964" y="14252"/>
                    <a:pt x="0" y="21334"/>
                  </a:cubicBezTo>
                  <a:cubicBezTo>
                    <a:pt x="0" y="21452"/>
                    <a:pt x="3927" y="21570"/>
                    <a:pt x="3927" y="21334"/>
                  </a:cubicBezTo>
                  <a:cubicBezTo>
                    <a:pt x="21600" y="14488"/>
                    <a:pt x="17673" y="7052"/>
                    <a:pt x="7855" y="8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0" name="Freeform 46"/>
            <p:cNvSpPr/>
            <p:nvPr/>
          </p:nvSpPr>
          <p:spPr>
            <a:xfrm>
              <a:off x="6653305" y="1169985"/>
              <a:ext cx="33553" cy="81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834" h="21486" fill="norm" stroke="1" extrusionOk="0">
                  <a:moveTo>
                    <a:pt x="12484" y="170"/>
                  </a:moveTo>
                  <a:cubicBezTo>
                    <a:pt x="12484" y="-57"/>
                    <a:pt x="8884" y="-57"/>
                    <a:pt x="8884" y="170"/>
                  </a:cubicBezTo>
                  <a:cubicBezTo>
                    <a:pt x="5284" y="7105"/>
                    <a:pt x="-3716" y="14381"/>
                    <a:pt x="1684" y="21316"/>
                  </a:cubicBezTo>
                  <a:cubicBezTo>
                    <a:pt x="1684" y="21543"/>
                    <a:pt x="7084" y="21543"/>
                    <a:pt x="7084" y="21316"/>
                  </a:cubicBezTo>
                  <a:cubicBezTo>
                    <a:pt x="17884" y="14381"/>
                    <a:pt x="12484" y="7105"/>
                    <a:pt x="12484" y="17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1" name="Freeform 47"/>
            <p:cNvSpPr/>
            <p:nvPr/>
          </p:nvSpPr>
          <p:spPr>
            <a:xfrm>
              <a:off x="7247028" y="435483"/>
              <a:ext cx="387980" cy="1555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0" fill="norm" stroke="1" extrusionOk="0">
                  <a:moveTo>
                    <a:pt x="21066" y="12969"/>
                  </a:moveTo>
                  <a:cubicBezTo>
                    <a:pt x="20354" y="12969"/>
                    <a:pt x="19879" y="12969"/>
                    <a:pt x="19167" y="12969"/>
                  </a:cubicBezTo>
                  <a:cubicBezTo>
                    <a:pt x="19167" y="12550"/>
                    <a:pt x="19167" y="12131"/>
                    <a:pt x="19167" y="11712"/>
                  </a:cubicBezTo>
                  <a:cubicBezTo>
                    <a:pt x="19405" y="11712"/>
                    <a:pt x="19879" y="11653"/>
                    <a:pt x="20354" y="11653"/>
                  </a:cubicBezTo>
                  <a:cubicBezTo>
                    <a:pt x="20592" y="11653"/>
                    <a:pt x="20592" y="11473"/>
                    <a:pt x="20117" y="11473"/>
                  </a:cubicBezTo>
                  <a:cubicBezTo>
                    <a:pt x="19879" y="11473"/>
                    <a:pt x="19405" y="11473"/>
                    <a:pt x="19167" y="11533"/>
                  </a:cubicBezTo>
                  <a:cubicBezTo>
                    <a:pt x="18930" y="11054"/>
                    <a:pt x="18930" y="10576"/>
                    <a:pt x="18930" y="10097"/>
                  </a:cubicBezTo>
                  <a:cubicBezTo>
                    <a:pt x="19405" y="10097"/>
                    <a:pt x="19879" y="10097"/>
                    <a:pt x="20117" y="10097"/>
                  </a:cubicBezTo>
                  <a:cubicBezTo>
                    <a:pt x="20592" y="10037"/>
                    <a:pt x="20592" y="9917"/>
                    <a:pt x="20117" y="9917"/>
                  </a:cubicBezTo>
                  <a:cubicBezTo>
                    <a:pt x="19879" y="9858"/>
                    <a:pt x="19405" y="9917"/>
                    <a:pt x="18930" y="9917"/>
                  </a:cubicBezTo>
                  <a:cubicBezTo>
                    <a:pt x="18930" y="9439"/>
                    <a:pt x="18930" y="8960"/>
                    <a:pt x="18930" y="8481"/>
                  </a:cubicBezTo>
                  <a:cubicBezTo>
                    <a:pt x="19167" y="8481"/>
                    <a:pt x="19167" y="8422"/>
                    <a:pt x="19405" y="8422"/>
                  </a:cubicBezTo>
                  <a:cubicBezTo>
                    <a:pt x="19642" y="8362"/>
                    <a:pt x="19642" y="8242"/>
                    <a:pt x="19167" y="8242"/>
                  </a:cubicBezTo>
                  <a:cubicBezTo>
                    <a:pt x="19167" y="8242"/>
                    <a:pt x="18930" y="8302"/>
                    <a:pt x="18930" y="8302"/>
                  </a:cubicBezTo>
                  <a:cubicBezTo>
                    <a:pt x="18930" y="7883"/>
                    <a:pt x="18693" y="7404"/>
                    <a:pt x="18693" y="6986"/>
                  </a:cubicBezTo>
                  <a:cubicBezTo>
                    <a:pt x="18930" y="6986"/>
                    <a:pt x="19167" y="6986"/>
                    <a:pt x="19167" y="6986"/>
                  </a:cubicBezTo>
                  <a:cubicBezTo>
                    <a:pt x="19642" y="6986"/>
                    <a:pt x="19642" y="6806"/>
                    <a:pt x="19167" y="6806"/>
                  </a:cubicBezTo>
                  <a:cubicBezTo>
                    <a:pt x="19167" y="6806"/>
                    <a:pt x="18930" y="6806"/>
                    <a:pt x="18693" y="6806"/>
                  </a:cubicBezTo>
                  <a:cubicBezTo>
                    <a:pt x="18693" y="6327"/>
                    <a:pt x="18693" y="5849"/>
                    <a:pt x="18693" y="5370"/>
                  </a:cubicBezTo>
                  <a:cubicBezTo>
                    <a:pt x="18693" y="5370"/>
                    <a:pt x="18693" y="5370"/>
                    <a:pt x="18693" y="5370"/>
                  </a:cubicBezTo>
                  <a:cubicBezTo>
                    <a:pt x="18930" y="5370"/>
                    <a:pt x="18930" y="5191"/>
                    <a:pt x="18693" y="5191"/>
                  </a:cubicBezTo>
                  <a:cubicBezTo>
                    <a:pt x="18693" y="5191"/>
                    <a:pt x="18693" y="5191"/>
                    <a:pt x="18693" y="5191"/>
                  </a:cubicBezTo>
                  <a:cubicBezTo>
                    <a:pt x="18455" y="4173"/>
                    <a:pt x="18455" y="3096"/>
                    <a:pt x="18218" y="2019"/>
                  </a:cubicBezTo>
                  <a:cubicBezTo>
                    <a:pt x="18218" y="2019"/>
                    <a:pt x="18455" y="1960"/>
                    <a:pt x="18218" y="1900"/>
                  </a:cubicBezTo>
                  <a:cubicBezTo>
                    <a:pt x="18218" y="1601"/>
                    <a:pt x="18218" y="1301"/>
                    <a:pt x="17981" y="1002"/>
                  </a:cubicBezTo>
                  <a:cubicBezTo>
                    <a:pt x="17981" y="942"/>
                    <a:pt x="17743" y="942"/>
                    <a:pt x="17743" y="1002"/>
                  </a:cubicBezTo>
                  <a:cubicBezTo>
                    <a:pt x="17743" y="1301"/>
                    <a:pt x="17743" y="1601"/>
                    <a:pt x="17743" y="1900"/>
                  </a:cubicBezTo>
                  <a:cubicBezTo>
                    <a:pt x="16556" y="1780"/>
                    <a:pt x="15370" y="1720"/>
                    <a:pt x="14183" y="1660"/>
                  </a:cubicBezTo>
                  <a:cubicBezTo>
                    <a:pt x="13945" y="1361"/>
                    <a:pt x="13708" y="1062"/>
                    <a:pt x="13471" y="763"/>
                  </a:cubicBezTo>
                  <a:cubicBezTo>
                    <a:pt x="13471" y="703"/>
                    <a:pt x="13233" y="703"/>
                    <a:pt x="13233" y="763"/>
                  </a:cubicBezTo>
                  <a:cubicBezTo>
                    <a:pt x="13471" y="1062"/>
                    <a:pt x="13471" y="1361"/>
                    <a:pt x="13708" y="1660"/>
                  </a:cubicBezTo>
                  <a:cubicBezTo>
                    <a:pt x="12759" y="1601"/>
                    <a:pt x="12046" y="1601"/>
                    <a:pt x="11097" y="1601"/>
                  </a:cubicBezTo>
                  <a:cubicBezTo>
                    <a:pt x="11097" y="1122"/>
                    <a:pt x="11097" y="643"/>
                    <a:pt x="11097" y="224"/>
                  </a:cubicBezTo>
                  <a:cubicBezTo>
                    <a:pt x="11097" y="165"/>
                    <a:pt x="10860" y="165"/>
                    <a:pt x="10860" y="224"/>
                  </a:cubicBezTo>
                  <a:cubicBezTo>
                    <a:pt x="10860" y="643"/>
                    <a:pt x="10622" y="1122"/>
                    <a:pt x="10622" y="1601"/>
                  </a:cubicBezTo>
                  <a:cubicBezTo>
                    <a:pt x="9436" y="1541"/>
                    <a:pt x="8486" y="1541"/>
                    <a:pt x="7537" y="1541"/>
                  </a:cubicBezTo>
                  <a:cubicBezTo>
                    <a:pt x="7537" y="1182"/>
                    <a:pt x="7537" y="823"/>
                    <a:pt x="7537" y="464"/>
                  </a:cubicBezTo>
                  <a:cubicBezTo>
                    <a:pt x="7537" y="404"/>
                    <a:pt x="7299" y="404"/>
                    <a:pt x="7299" y="464"/>
                  </a:cubicBezTo>
                  <a:cubicBezTo>
                    <a:pt x="7299" y="823"/>
                    <a:pt x="7062" y="1182"/>
                    <a:pt x="7062" y="1541"/>
                  </a:cubicBezTo>
                  <a:cubicBezTo>
                    <a:pt x="5875" y="1541"/>
                    <a:pt x="4926" y="1601"/>
                    <a:pt x="3739" y="1601"/>
                  </a:cubicBezTo>
                  <a:cubicBezTo>
                    <a:pt x="3739" y="1601"/>
                    <a:pt x="3739" y="1601"/>
                    <a:pt x="3501" y="1601"/>
                  </a:cubicBezTo>
                  <a:cubicBezTo>
                    <a:pt x="3501" y="1122"/>
                    <a:pt x="3501" y="583"/>
                    <a:pt x="3501" y="45"/>
                  </a:cubicBezTo>
                  <a:cubicBezTo>
                    <a:pt x="3501" y="-15"/>
                    <a:pt x="3264" y="-15"/>
                    <a:pt x="3264" y="45"/>
                  </a:cubicBezTo>
                  <a:cubicBezTo>
                    <a:pt x="2789" y="3515"/>
                    <a:pt x="2789" y="6986"/>
                    <a:pt x="2789" y="10516"/>
                  </a:cubicBezTo>
                  <a:cubicBezTo>
                    <a:pt x="2552" y="11413"/>
                    <a:pt x="2552" y="12311"/>
                    <a:pt x="2552" y="13208"/>
                  </a:cubicBezTo>
                  <a:cubicBezTo>
                    <a:pt x="1840" y="13208"/>
                    <a:pt x="1128" y="13208"/>
                    <a:pt x="653" y="13208"/>
                  </a:cubicBezTo>
                  <a:cubicBezTo>
                    <a:pt x="416" y="13268"/>
                    <a:pt x="416" y="13328"/>
                    <a:pt x="653" y="13328"/>
                  </a:cubicBezTo>
                  <a:cubicBezTo>
                    <a:pt x="1128" y="13328"/>
                    <a:pt x="1840" y="13328"/>
                    <a:pt x="2552" y="13328"/>
                  </a:cubicBezTo>
                  <a:cubicBezTo>
                    <a:pt x="2552" y="13807"/>
                    <a:pt x="2315" y="14285"/>
                    <a:pt x="2315" y="14704"/>
                  </a:cubicBezTo>
                  <a:cubicBezTo>
                    <a:pt x="2077" y="14764"/>
                    <a:pt x="1603" y="14764"/>
                    <a:pt x="1128" y="14764"/>
                  </a:cubicBezTo>
                  <a:cubicBezTo>
                    <a:pt x="890" y="14764"/>
                    <a:pt x="890" y="14884"/>
                    <a:pt x="1128" y="14884"/>
                  </a:cubicBezTo>
                  <a:cubicBezTo>
                    <a:pt x="1603" y="14884"/>
                    <a:pt x="2077" y="14884"/>
                    <a:pt x="2315" y="14884"/>
                  </a:cubicBezTo>
                  <a:cubicBezTo>
                    <a:pt x="2315" y="15422"/>
                    <a:pt x="2315" y="15961"/>
                    <a:pt x="2315" y="16499"/>
                  </a:cubicBezTo>
                  <a:cubicBezTo>
                    <a:pt x="2077" y="16499"/>
                    <a:pt x="1840" y="16499"/>
                    <a:pt x="1603" y="16499"/>
                  </a:cubicBezTo>
                  <a:cubicBezTo>
                    <a:pt x="1365" y="16499"/>
                    <a:pt x="1365" y="16619"/>
                    <a:pt x="1603" y="16619"/>
                  </a:cubicBezTo>
                  <a:cubicBezTo>
                    <a:pt x="1840" y="16619"/>
                    <a:pt x="2077" y="16619"/>
                    <a:pt x="2315" y="16619"/>
                  </a:cubicBezTo>
                  <a:cubicBezTo>
                    <a:pt x="2315" y="16978"/>
                    <a:pt x="2315" y="17337"/>
                    <a:pt x="2315" y="17696"/>
                  </a:cubicBezTo>
                  <a:cubicBezTo>
                    <a:pt x="1840" y="17696"/>
                    <a:pt x="1603" y="17696"/>
                    <a:pt x="1128" y="17696"/>
                  </a:cubicBezTo>
                  <a:cubicBezTo>
                    <a:pt x="890" y="17696"/>
                    <a:pt x="890" y="17815"/>
                    <a:pt x="1128" y="17815"/>
                  </a:cubicBezTo>
                  <a:cubicBezTo>
                    <a:pt x="1603" y="17815"/>
                    <a:pt x="1840" y="17815"/>
                    <a:pt x="2315" y="17815"/>
                  </a:cubicBezTo>
                  <a:cubicBezTo>
                    <a:pt x="2315" y="18294"/>
                    <a:pt x="2315" y="18773"/>
                    <a:pt x="2315" y="19192"/>
                  </a:cubicBezTo>
                  <a:cubicBezTo>
                    <a:pt x="2077" y="19192"/>
                    <a:pt x="2077" y="19192"/>
                    <a:pt x="1840" y="19192"/>
                  </a:cubicBezTo>
                  <a:cubicBezTo>
                    <a:pt x="1603" y="19251"/>
                    <a:pt x="1603" y="19371"/>
                    <a:pt x="1840" y="19371"/>
                  </a:cubicBezTo>
                  <a:cubicBezTo>
                    <a:pt x="2077" y="19371"/>
                    <a:pt x="2077" y="19371"/>
                    <a:pt x="2315" y="19371"/>
                  </a:cubicBezTo>
                  <a:cubicBezTo>
                    <a:pt x="2315" y="19730"/>
                    <a:pt x="2315" y="20089"/>
                    <a:pt x="2315" y="20448"/>
                  </a:cubicBezTo>
                  <a:cubicBezTo>
                    <a:pt x="1603" y="20448"/>
                    <a:pt x="890" y="20448"/>
                    <a:pt x="178" y="20448"/>
                  </a:cubicBezTo>
                  <a:cubicBezTo>
                    <a:pt x="-59" y="20448"/>
                    <a:pt x="-59" y="20568"/>
                    <a:pt x="178" y="20568"/>
                  </a:cubicBezTo>
                  <a:cubicBezTo>
                    <a:pt x="890" y="20568"/>
                    <a:pt x="1603" y="20568"/>
                    <a:pt x="2315" y="20628"/>
                  </a:cubicBezTo>
                  <a:cubicBezTo>
                    <a:pt x="2315" y="20747"/>
                    <a:pt x="2315" y="20807"/>
                    <a:pt x="2315" y="20927"/>
                  </a:cubicBezTo>
                  <a:cubicBezTo>
                    <a:pt x="2315" y="21046"/>
                    <a:pt x="2789" y="21046"/>
                    <a:pt x="2789" y="20927"/>
                  </a:cubicBezTo>
                  <a:cubicBezTo>
                    <a:pt x="3027" y="20807"/>
                    <a:pt x="3027" y="20747"/>
                    <a:pt x="3027" y="20628"/>
                  </a:cubicBezTo>
                  <a:cubicBezTo>
                    <a:pt x="3501" y="20628"/>
                    <a:pt x="3976" y="20628"/>
                    <a:pt x="4451" y="20628"/>
                  </a:cubicBezTo>
                  <a:cubicBezTo>
                    <a:pt x="4451" y="20807"/>
                    <a:pt x="4451" y="20987"/>
                    <a:pt x="4451" y="21166"/>
                  </a:cubicBezTo>
                  <a:cubicBezTo>
                    <a:pt x="4451" y="21286"/>
                    <a:pt x="5163" y="21286"/>
                    <a:pt x="5163" y="21166"/>
                  </a:cubicBezTo>
                  <a:cubicBezTo>
                    <a:pt x="5163" y="20987"/>
                    <a:pt x="5163" y="20807"/>
                    <a:pt x="5400" y="20628"/>
                  </a:cubicBezTo>
                  <a:cubicBezTo>
                    <a:pt x="6350" y="20628"/>
                    <a:pt x="7299" y="20628"/>
                    <a:pt x="8486" y="20628"/>
                  </a:cubicBezTo>
                  <a:cubicBezTo>
                    <a:pt x="8486" y="20927"/>
                    <a:pt x="8486" y="21226"/>
                    <a:pt x="8486" y="21525"/>
                  </a:cubicBezTo>
                  <a:cubicBezTo>
                    <a:pt x="8486" y="21585"/>
                    <a:pt x="8961" y="21585"/>
                    <a:pt x="9198" y="21525"/>
                  </a:cubicBezTo>
                  <a:cubicBezTo>
                    <a:pt x="9198" y="21226"/>
                    <a:pt x="9198" y="20927"/>
                    <a:pt x="9436" y="20568"/>
                  </a:cubicBezTo>
                  <a:cubicBezTo>
                    <a:pt x="10385" y="20568"/>
                    <a:pt x="11572" y="20508"/>
                    <a:pt x="12521" y="20448"/>
                  </a:cubicBezTo>
                  <a:cubicBezTo>
                    <a:pt x="12521" y="20807"/>
                    <a:pt x="12521" y="21106"/>
                    <a:pt x="12521" y="21405"/>
                  </a:cubicBezTo>
                  <a:cubicBezTo>
                    <a:pt x="12521" y="21525"/>
                    <a:pt x="13233" y="21525"/>
                    <a:pt x="13233" y="21405"/>
                  </a:cubicBezTo>
                  <a:cubicBezTo>
                    <a:pt x="13233" y="21106"/>
                    <a:pt x="13471" y="20747"/>
                    <a:pt x="13471" y="20448"/>
                  </a:cubicBezTo>
                  <a:cubicBezTo>
                    <a:pt x="13471" y="20448"/>
                    <a:pt x="13471" y="20448"/>
                    <a:pt x="13708" y="20388"/>
                  </a:cubicBezTo>
                  <a:cubicBezTo>
                    <a:pt x="13945" y="20388"/>
                    <a:pt x="13945" y="20269"/>
                    <a:pt x="13471" y="20269"/>
                  </a:cubicBezTo>
                  <a:cubicBezTo>
                    <a:pt x="13471" y="20269"/>
                    <a:pt x="13471" y="20269"/>
                    <a:pt x="13471" y="20269"/>
                  </a:cubicBezTo>
                  <a:cubicBezTo>
                    <a:pt x="13471" y="19910"/>
                    <a:pt x="13471" y="19551"/>
                    <a:pt x="13708" y="19251"/>
                  </a:cubicBezTo>
                  <a:cubicBezTo>
                    <a:pt x="14183" y="19192"/>
                    <a:pt x="14895" y="19192"/>
                    <a:pt x="15370" y="19192"/>
                  </a:cubicBezTo>
                  <a:cubicBezTo>
                    <a:pt x="15844" y="19192"/>
                    <a:pt x="15844" y="19012"/>
                    <a:pt x="15370" y="19012"/>
                  </a:cubicBezTo>
                  <a:cubicBezTo>
                    <a:pt x="14895" y="19012"/>
                    <a:pt x="14183" y="19012"/>
                    <a:pt x="13708" y="19072"/>
                  </a:cubicBezTo>
                  <a:cubicBezTo>
                    <a:pt x="13708" y="18593"/>
                    <a:pt x="13708" y="18174"/>
                    <a:pt x="13708" y="17756"/>
                  </a:cubicBezTo>
                  <a:cubicBezTo>
                    <a:pt x="13708" y="17756"/>
                    <a:pt x="13945" y="17756"/>
                    <a:pt x="13945" y="17756"/>
                  </a:cubicBezTo>
                  <a:cubicBezTo>
                    <a:pt x="14183" y="17756"/>
                    <a:pt x="14420" y="17576"/>
                    <a:pt x="13945" y="17576"/>
                  </a:cubicBezTo>
                  <a:cubicBezTo>
                    <a:pt x="13945" y="17576"/>
                    <a:pt x="13708" y="17576"/>
                    <a:pt x="13708" y="17576"/>
                  </a:cubicBezTo>
                  <a:cubicBezTo>
                    <a:pt x="13945" y="17277"/>
                    <a:pt x="13945" y="16978"/>
                    <a:pt x="13945" y="16619"/>
                  </a:cubicBezTo>
                  <a:cubicBezTo>
                    <a:pt x="14183" y="16619"/>
                    <a:pt x="14420" y="16619"/>
                    <a:pt x="14420" y="16619"/>
                  </a:cubicBezTo>
                  <a:cubicBezTo>
                    <a:pt x="14895" y="16619"/>
                    <a:pt x="14895" y="16439"/>
                    <a:pt x="14420" y="16439"/>
                  </a:cubicBezTo>
                  <a:cubicBezTo>
                    <a:pt x="14420" y="16439"/>
                    <a:pt x="14183" y="16439"/>
                    <a:pt x="13945" y="16439"/>
                  </a:cubicBezTo>
                  <a:cubicBezTo>
                    <a:pt x="13945" y="15901"/>
                    <a:pt x="13945" y="15422"/>
                    <a:pt x="14183" y="14884"/>
                  </a:cubicBezTo>
                  <a:cubicBezTo>
                    <a:pt x="15607" y="14884"/>
                    <a:pt x="17031" y="14884"/>
                    <a:pt x="18455" y="14824"/>
                  </a:cubicBezTo>
                  <a:cubicBezTo>
                    <a:pt x="18693" y="14884"/>
                    <a:pt x="19167" y="14884"/>
                    <a:pt x="19167" y="14824"/>
                  </a:cubicBezTo>
                  <a:cubicBezTo>
                    <a:pt x="19405" y="14824"/>
                    <a:pt x="19642" y="14824"/>
                    <a:pt x="19879" y="14824"/>
                  </a:cubicBezTo>
                  <a:cubicBezTo>
                    <a:pt x="20354" y="14824"/>
                    <a:pt x="20354" y="14644"/>
                    <a:pt x="19879" y="14644"/>
                  </a:cubicBezTo>
                  <a:cubicBezTo>
                    <a:pt x="19642" y="14644"/>
                    <a:pt x="19405" y="14644"/>
                    <a:pt x="19167" y="14644"/>
                  </a:cubicBezTo>
                  <a:cubicBezTo>
                    <a:pt x="19167" y="14166"/>
                    <a:pt x="19167" y="13687"/>
                    <a:pt x="19167" y="13208"/>
                  </a:cubicBezTo>
                  <a:cubicBezTo>
                    <a:pt x="19879" y="13148"/>
                    <a:pt x="20592" y="13148"/>
                    <a:pt x="21304" y="13089"/>
                  </a:cubicBezTo>
                  <a:cubicBezTo>
                    <a:pt x="21541" y="13089"/>
                    <a:pt x="21541" y="12969"/>
                    <a:pt x="21066" y="12969"/>
                  </a:cubicBezTo>
                  <a:close/>
                  <a:moveTo>
                    <a:pt x="17743" y="6806"/>
                  </a:moveTo>
                  <a:cubicBezTo>
                    <a:pt x="16794" y="6806"/>
                    <a:pt x="15844" y="6806"/>
                    <a:pt x="14895" y="6806"/>
                  </a:cubicBezTo>
                  <a:cubicBezTo>
                    <a:pt x="15132" y="6327"/>
                    <a:pt x="15132" y="5849"/>
                    <a:pt x="15132" y="5430"/>
                  </a:cubicBezTo>
                  <a:cubicBezTo>
                    <a:pt x="16082" y="5430"/>
                    <a:pt x="16794" y="5370"/>
                    <a:pt x="17743" y="5370"/>
                  </a:cubicBezTo>
                  <a:cubicBezTo>
                    <a:pt x="17743" y="5849"/>
                    <a:pt x="17743" y="6327"/>
                    <a:pt x="17743" y="6806"/>
                  </a:cubicBezTo>
                  <a:close/>
                  <a:moveTo>
                    <a:pt x="15132" y="5191"/>
                  </a:moveTo>
                  <a:cubicBezTo>
                    <a:pt x="15132" y="4712"/>
                    <a:pt x="14895" y="4233"/>
                    <a:pt x="14895" y="3755"/>
                  </a:cubicBezTo>
                  <a:cubicBezTo>
                    <a:pt x="15844" y="3755"/>
                    <a:pt x="16794" y="3755"/>
                    <a:pt x="17743" y="3814"/>
                  </a:cubicBezTo>
                  <a:cubicBezTo>
                    <a:pt x="17743" y="3814"/>
                    <a:pt x="17743" y="3755"/>
                    <a:pt x="17743" y="3755"/>
                  </a:cubicBezTo>
                  <a:cubicBezTo>
                    <a:pt x="17743" y="4233"/>
                    <a:pt x="17743" y="4712"/>
                    <a:pt x="17743" y="5191"/>
                  </a:cubicBezTo>
                  <a:cubicBezTo>
                    <a:pt x="16794" y="5191"/>
                    <a:pt x="16082" y="5191"/>
                    <a:pt x="15132" y="5191"/>
                  </a:cubicBezTo>
                  <a:close/>
                  <a:moveTo>
                    <a:pt x="14895" y="7045"/>
                  </a:moveTo>
                  <a:cubicBezTo>
                    <a:pt x="15844" y="7045"/>
                    <a:pt x="16794" y="6986"/>
                    <a:pt x="17981" y="6986"/>
                  </a:cubicBezTo>
                  <a:cubicBezTo>
                    <a:pt x="17981" y="7464"/>
                    <a:pt x="17981" y="7883"/>
                    <a:pt x="17981" y="8362"/>
                  </a:cubicBezTo>
                  <a:cubicBezTo>
                    <a:pt x="16794" y="8422"/>
                    <a:pt x="15844" y="8422"/>
                    <a:pt x="14895" y="8422"/>
                  </a:cubicBezTo>
                  <a:cubicBezTo>
                    <a:pt x="14895" y="7943"/>
                    <a:pt x="14895" y="7464"/>
                    <a:pt x="14895" y="7045"/>
                  </a:cubicBezTo>
                  <a:close/>
                  <a:moveTo>
                    <a:pt x="17981" y="8601"/>
                  </a:moveTo>
                  <a:cubicBezTo>
                    <a:pt x="17981" y="9020"/>
                    <a:pt x="17981" y="9439"/>
                    <a:pt x="17981" y="9917"/>
                  </a:cubicBezTo>
                  <a:cubicBezTo>
                    <a:pt x="16794" y="9917"/>
                    <a:pt x="15844" y="9917"/>
                    <a:pt x="14657" y="9917"/>
                  </a:cubicBezTo>
                  <a:cubicBezTo>
                    <a:pt x="14657" y="9499"/>
                    <a:pt x="14657" y="9080"/>
                    <a:pt x="14657" y="8661"/>
                  </a:cubicBezTo>
                  <a:cubicBezTo>
                    <a:pt x="15844" y="8661"/>
                    <a:pt x="17031" y="8661"/>
                    <a:pt x="17981" y="8601"/>
                  </a:cubicBezTo>
                  <a:close/>
                  <a:moveTo>
                    <a:pt x="17981" y="10097"/>
                  </a:moveTo>
                  <a:cubicBezTo>
                    <a:pt x="17981" y="10576"/>
                    <a:pt x="18218" y="11054"/>
                    <a:pt x="18218" y="11533"/>
                  </a:cubicBezTo>
                  <a:cubicBezTo>
                    <a:pt x="17031" y="11533"/>
                    <a:pt x="15607" y="11593"/>
                    <a:pt x="14420" y="11653"/>
                  </a:cubicBezTo>
                  <a:cubicBezTo>
                    <a:pt x="14420" y="11353"/>
                    <a:pt x="14420" y="11054"/>
                    <a:pt x="14420" y="10755"/>
                  </a:cubicBezTo>
                  <a:cubicBezTo>
                    <a:pt x="14420" y="10576"/>
                    <a:pt x="14420" y="10336"/>
                    <a:pt x="14657" y="10157"/>
                  </a:cubicBezTo>
                  <a:cubicBezTo>
                    <a:pt x="15844" y="10157"/>
                    <a:pt x="16794" y="10157"/>
                    <a:pt x="17981" y="10097"/>
                  </a:cubicBezTo>
                  <a:close/>
                  <a:moveTo>
                    <a:pt x="10860" y="3695"/>
                  </a:moveTo>
                  <a:cubicBezTo>
                    <a:pt x="12046" y="3695"/>
                    <a:pt x="13233" y="3695"/>
                    <a:pt x="14420" y="3755"/>
                  </a:cubicBezTo>
                  <a:cubicBezTo>
                    <a:pt x="14420" y="4233"/>
                    <a:pt x="14420" y="4712"/>
                    <a:pt x="14420" y="5191"/>
                  </a:cubicBezTo>
                  <a:cubicBezTo>
                    <a:pt x="13233" y="5191"/>
                    <a:pt x="12046" y="5191"/>
                    <a:pt x="10860" y="5191"/>
                  </a:cubicBezTo>
                  <a:cubicBezTo>
                    <a:pt x="10860" y="4712"/>
                    <a:pt x="10860" y="4173"/>
                    <a:pt x="10860" y="3695"/>
                  </a:cubicBezTo>
                  <a:close/>
                  <a:moveTo>
                    <a:pt x="10860" y="5430"/>
                  </a:moveTo>
                  <a:cubicBezTo>
                    <a:pt x="12046" y="5430"/>
                    <a:pt x="13233" y="5430"/>
                    <a:pt x="14420" y="5430"/>
                  </a:cubicBezTo>
                  <a:cubicBezTo>
                    <a:pt x="14420" y="5909"/>
                    <a:pt x="14420" y="6327"/>
                    <a:pt x="14420" y="6806"/>
                  </a:cubicBezTo>
                  <a:cubicBezTo>
                    <a:pt x="12996" y="6806"/>
                    <a:pt x="11809" y="6806"/>
                    <a:pt x="10622" y="6806"/>
                  </a:cubicBezTo>
                  <a:cubicBezTo>
                    <a:pt x="10622" y="6327"/>
                    <a:pt x="10622" y="5909"/>
                    <a:pt x="10860" y="5430"/>
                  </a:cubicBezTo>
                  <a:close/>
                  <a:moveTo>
                    <a:pt x="14420" y="11832"/>
                  </a:moveTo>
                  <a:cubicBezTo>
                    <a:pt x="15607" y="11832"/>
                    <a:pt x="17031" y="11772"/>
                    <a:pt x="18218" y="11712"/>
                  </a:cubicBezTo>
                  <a:cubicBezTo>
                    <a:pt x="18218" y="12131"/>
                    <a:pt x="18218" y="12610"/>
                    <a:pt x="18218" y="13029"/>
                  </a:cubicBezTo>
                  <a:cubicBezTo>
                    <a:pt x="17031" y="13029"/>
                    <a:pt x="15607" y="13029"/>
                    <a:pt x="14183" y="13089"/>
                  </a:cubicBezTo>
                  <a:cubicBezTo>
                    <a:pt x="14420" y="12670"/>
                    <a:pt x="14420" y="12251"/>
                    <a:pt x="14420" y="11832"/>
                  </a:cubicBezTo>
                  <a:close/>
                  <a:moveTo>
                    <a:pt x="17743" y="2079"/>
                  </a:moveTo>
                  <a:cubicBezTo>
                    <a:pt x="17743" y="2618"/>
                    <a:pt x="17743" y="3096"/>
                    <a:pt x="17743" y="3635"/>
                  </a:cubicBezTo>
                  <a:cubicBezTo>
                    <a:pt x="17743" y="3635"/>
                    <a:pt x="17743" y="3635"/>
                    <a:pt x="17743" y="3635"/>
                  </a:cubicBezTo>
                  <a:cubicBezTo>
                    <a:pt x="16794" y="3575"/>
                    <a:pt x="15844" y="3575"/>
                    <a:pt x="14895" y="3515"/>
                  </a:cubicBezTo>
                  <a:cubicBezTo>
                    <a:pt x="14657" y="2977"/>
                    <a:pt x="14657" y="2438"/>
                    <a:pt x="14183" y="1900"/>
                  </a:cubicBezTo>
                  <a:cubicBezTo>
                    <a:pt x="15370" y="1960"/>
                    <a:pt x="16556" y="2019"/>
                    <a:pt x="17743" y="2079"/>
                  </a:cubicBezTo>
                  <a:close/>
                  <a:moveTo>
                    <a:pt x="13945" y="1900"/>
                  </a:moveTo>
                  <a:cubicBezTo>
                    <a:pt x="13945" y="2438"/>
                    <a:pt x="14183" y="2977"/>
                    <a:pt x="14420" y="3515"/>
                  </a:cubicBezTo>
                  <a:cubicBezTo>
                    <a:pt x="13233" y="3455"/>
                    <a:pt x="12046" y="3455"/>
                    <a:pt x="11097" y="3455"/>
                  </a:cubicBezTo>
                  <a:cubicBezTo>
                    <a:pt x="11097" y="2917"/>
                    <a:pt x="11097" y="2378"/>
                    <a:pt x="11097" y="1840"/>
                  </a:cubicBezTo>
                  <a:cubicBezTo>
                    <a:pt x="12046" y="1840"/>
                    <a:pt x="12996" y="1900"/>
                    <a:pt x="13945" y="1900"/>
                  </a:cubicBezTo>
                  <a:close/>
                  <a:moveTo>
                    <a:pt x="10622" y="1780"/>
                  </a:moveTo>
                  <a:cubicBezTo>
                    <a:pt x="10385" y="2378"/>
                    <a:pt x="10385" y="2917"/>
                    <a:pt x="10148" y="3455"/>
                  </a:cubicBezTo>
                  <a:cubicBezTo>
                    <a:pt x="9198" y="3455"/>
                    <a:pt x="8249" y="3455"/>
                    <a:pt x="7299" y="3455"/>
                  </a:cubicBezTo>
                  <a:cubicBezTo>
                    <a:pt x="7299" y="2917"/>
                    <a:pt x="7299" y="2319"/>
                    <a:pt x="7537" y="1780"/>
                  </a:cubicBezTo>
                  <a:cubicBezTo>
                    <a:pt x="8486" y="1780"/>
                    <a:pt x="9436" y="1780"/>
                    <a:pt x="10622" y="1780"/>
                  </a:cubicBezTo>
                  <a:close/>
                  <a:moveTo>
                    <a:pt x="7062" y="6866"/>
                  </a:moveTo>
                  <a:cubicBezTo>
                    <a:pt x="7062" y="6387"/>
                    <a:pt x="7062" y="5849"/>
                    <a:pt x="7062" y="5370"/>
                  </a:cubicBezTo>
                  <a:cubicBezTo>
                    <a:pt x="8011" y="5430"/>
                    <a:pt x="8961" y="5430"/>
                    <a:pt x="9910" y="5430"/>
                  </a:cubicBezTo>
                  <a:cubicBezTo>
                    <a:pt x="9910" y="5909"/>
                    <a:pt x="9910" y="6327"/>
                    <a:pt x="9673" y="6806"/>
                  </a:cubicBezTo>
                  <a:cubicBezTo>
                    <a:pt x="8723" y="6806"/>
                    <a:pt x="7774" y="6806"/>
                    <a:pt x="7062" y="6866"/>
                  </a:cubicBezTo>
                  <a:close/>
                  <a:moveTo>
                    <a:pt x="9673" y="6986"/>
                  </a:moveTo>
                  <a:cubicBezTo>
                    <a:pt x="9673" y="7464"/>
                    <a:pt x="9673" y="7943"/>
                    <a:pt x="9673" y="8362"/>
                  </a:cubicBezTo>
                  <a:cubicBezTo>
                    <a:pt x="8723" y="8362"/>
                    <a:pt x="7774" y="8362"/>
                    <a:pt x="6825" y="8362"/>
                  </a:cubicBezTo>
                  <a:cubicBezTo>
                    <a:pt x="6825" y="7883"/>
                    <a:pt x="6825" y="7404"/>
                    <a:pt x="7062" y="6986"/>
                  </a:cubicBezTo>
                  <a:cubicBezTo>
                    <a:pt x="7774" y="6986"/>
                    <a:pt x="8723" y="6986"/>
                    <a:pt x="9673" y="6986"/>
                  </a:cubicBezTo>
                  <a:close/>
                  <a:moveTo>
                    <a:pt x="7062" y="5250"/>
                  </a:moveTo>
                  <a:cubicBezTo>
                    <a:pt x="7062" y="4712"/>
                    <a:pt x="7299" y="4173"/>
                    <a:pt x="7299" y="3635"/>
                  </a:cubicBezTo>
                  <a:cubicBezTo>
                    <a:pt x="8249" y="3635"/>
                    <a:pt x="9198" y="3635"/>
                    <a:pt x="10148" y="3695"/>
                  </a:cubicBezTo>
                  <a:cubicBezTo>
                    <a:pt x="10148" y="4173"/>
                    <a:pt x="9910" y="4712"/>
                    <a:pt x="9910" y="5191"/>
                  </a:cubicBezTo>
                  <a:cubicBezTo>
                    <a:pt x="8961" y="5250"/>
                    <a:pt x="8011" y="5250"/>
                    <a:pt x="7062" y="5250"/>
                  </a:cubicBezTo>
                  <a:close/>
                  <a:moveTo>
                    <a:pt x="3501" y="1780"/>
                  </a:moveTo>
                  <a:cubicBezTo>
                    <a:pt x="3739" y="1780"/>
                    <a:pt x="3739" y="1780"/>
                    <a:pt x="3739" y="1780"/>
                  </a:cubicBezTo>
                  <a:cubicBezTo>
                    <a:pt x="4926" y="1720"/>
                    <a:pt x="5875" y="1720"/>
                    <a:pt x="7062" y="1780"/>
                  </a:cubicBezTo>
                  <a:cubicBezTo>
                    <a:pt x="7062" y="2319"/>
                    <a:pt x="6825" y="2917"/>
                    <a:pt x="6825" y="3455"/>
                  </a:cubicBezTo>
                  <a:cubicBezTo>
                    <a:pt x="5875" y="3515"/>
                    <a:pt x="5163" y="3515"/>
                    <a:pt x="4214" y="3515"/>
                  </a:cubicBezTo>
                  <a:cubicBezTo>
                    <a:pt x="3976" y="3575"/>
                    <a:pt x="4214" y="3635"/>
                    <a:pt x="4451" y="3635"/>
                  </a:cubicBezTo>
                  <a:cubicBezTo>
                    <a:pt x="5163" y="3635"/>
                    <a:pt x="5875" y="3635"/>
                    <a:pt x="6825" y="3635"/>
                  </a:cubicBezTo>
                  <a:cubicBezTo>
                    <a:pt x="6825" y="4173"/>
                    <a:pt x="6587" y="4712"/>
                    <a:pt x="6587" y="5250"/>
                  </a:cubicBezTo>
                  <a:cubicBezTo>
                    <a:pt x="6112" y="5250"/>
                    <a:pt x="5638" y="5250"/>
                    <a:pt x="4926" y="5250"/>
                  </a:cubicBezTo>
                  <a:cubicBezTo>
                    <a:pt x="4688" y="5250"/>
                    <a:pt x="4688" y="5370"/>
                    <a:pt x="4926" y="5370"/>
                  </a:cubicBezTo>
                  <a:cubicBezTo>
                    <a:pt x="5400" y="5370"/>
                    <a:pt x="6112" y="5370"/>
                    <a:pt x="6587" y="5370"/>
                  </a:cubicBezTo>
                  <a:cubicBezTo>
                    <a:pt x="6587" y="5849"/>
                    <a:pt x="6350" y="6387"/>
                    <a:pt x="6350" y="6866"/>
                  </a:cubicBezTo>
                  <a:cubicBezTo>
                    <a:pt x="5875" y="6866"/>
                    <a:pt x="5400" y="6866"/>
                    <a:pt x="4926" y="6866"/>
                  </a:cubicBezTo>
                  <a:cubicBezTo>
                    <a:pt x="4688" y="6866"/>
                    <a:pt x="4688" y="6926"/>
                    <a:pt x="4926" y="6926"/>
                  </a:cubicBezTo>
                  <a:cubicBezTo>
                    <a:pt x="5400" y="6926"/>
                    <a:pt x="5875" y="6986"/>
                    <a:pt x="6350" y="6986"/>
                  </a:cubicBezTo>
                  <a:cubicBezTo>
                    <a:pt x="6350" y="7404"/>
                    <a:pt x="6112" y="7883"/>
                    <a:pt x="6112" y="8302"/>
                  </a:cubicBezTo>
                  <a:cubicBezTo>
                    <a:pt x="5638" y="8302"/>
                    <a:pt x="5163" y="8302"/>
                    <a:pt x="4451" y="8362"/>
                  </a:cubicBezTo>
                  <a:cubicBezTo>
                    <a:pt x="4214" y="8362"/>
                    <a:pt x="4214" y="8481"/>
                    <a:pt x="4451" y="8481"/>
                  </a:cubicBezTo>
                  <a:cubicBezTo>
                    <a:pt x="4688" y="8481"/>
                    <a:pt x="4688" y="8481"/>
                    <a:pt x="4688" y="8481"/>
                  </a:cubicBezTo>
                  <a:cubicBezTo>
                    <a:pt x="4688" y="8541"/>
                    <a:pt x="4926" y="8541"/>
                    <a:pt x="5400" y="8481"/>
                  </a:cubicBezTo>
                  <a:cubicBezTo>
                    <a:pt x="5638" y="8541"/>
                    <a:pt x="5875" y="8541"/>
                    <a:pt x="6112" y="8541"/>
                  </a:cubicBezTo>
                  <a:cubicBezTo>
                    <a:pt x="6112" y="9020"/>
                    <a:pt x="5875" y="9558"/>
                    <a:pt x="5875" y="10037"/>
                  </a:cubicBezTo>
                  <a:cubicBezTo>
                    <a:pt x="4926" y="10037"/>
                    <a:pt x="4214" y="10097"/>
                    <a:pt x="3501" y="10157"/>
                  </a:cubicBezTo>
                  <a:cubicBezTo>
                    <a:pt x="3501" y="7345"/>
                    <a:pt x="3739" y="4532"/>
                    <a:pt x="3501" y="1780"/>
                  </a:cubicBezTo>
                  <a:close/>
                  <a:moveTo>
                    <a:pt x="3501" y="10516"/>
                  </a:moveTo>
                  <a:cubicBezTo>
                    <a:pt x="3501" y="10456"/>
                    <a:pt x="3501" y="10396"/>
                    <a:pt x="3501" y="10336"/>
                  </a:cubicBezTo>
                  <a:cubicBezTo>
                    <a:pt x="3501" y="10336"/>
                    <a:pt x="3501" y="10336"/>
                    <a:pt x="3501" y="10336"/>
                  </a:cubicBezTo>
                  <a:cubicBezTo>
                    <a:pt x="3501" y="10336"/>
                    <a:pt x="3739" y="10336"/>
                    <a:pt x="3739" y="10336"/>
                  </a:cubicBezTo>
                  <a:cubicBezTo>
                    <a:pt x="3976" y="10276"/>
                    <a:pt x="3739" y="10217"/>
                    <a:pt x="3501" y="10157"/>
                  </a:cubicBezTo>
                  <a:cubicBezTo>
                    <a:pt x="3976" y="10157"/>
                    <a:pt x="4926" y="10217"/>
                    <a:pt x="5875" y="10217"/>
                  </a:cubicBezTo>
                  <a:cubicBezTo>
                    <a:pt x="5875" y="10755"/>
                    <a:pt x="5638" y="11294"/>
                    <a:pt x="5638" y="11772"/>
                  </a:cubicBezTo>
                  <a:cubicBezTo>
                    <a:pt x="4926" y="11832"/>
                    <a:pt x="4214" y="11832"/>
                    <a:pt x="3501" y="11832"/>
                  </a:cubicBezTo>
                  <a:cubicBezTo>
                    <a:pt x="3501" y="11353"/>
                    <a:pt x="3501" y="10935"/>
                    <a:pt x="3501" y="10516"/>
                  </a:cubicBezTo>
                  <a:close/>
                  <a:moveTo>
                    <a:pt x="3501" y="11892"/>
                  </a:moveTo>
                  <a:cubicBezTo>
                    <a:pt x="4214" y="11892"/>
                    <a:pt x="4926" y="11952"/>
                    <a:pt x="5638" y="11952"/>
                  </a:cubicBezTo>
                  <a:cubicBezTo>
                    <a:pt x="5638" y="12371"/>
                    <a:pt x="5400" y="12789"/>
                    <a:pt x="5400" y="13208"/>
                  </a:cubicBezTo>
                  <a:cubicBezTo>
                    <a:pt x="4688" y="13208"/>
                    <a:pt x="3976" y="13208"/>
                    <a:pt x="3501" y="13208"/>
                  </a:cubicBezTo>
                  <a:cubicBezTo>
                    <a:pt x="3264" y="12789"/>
                    <a:pt x="3501" y="12371"/>
                    <a:pt x="3501" y="11892"/>
                  </a:cubicBezTo>
                  <a:close/>
                  <a:moveTo>
                    <a:pt x="4451" y="20448"/>
                  </a:moveTo>
                  <a:cubicBezTo>
                    <a:pt x="3976" y="20448"/>
                    <a:pt x="3501" y="20448"/>
                    <a:pt x="3027" y="20448"/>
                  </a:cubicBezTo>
                  <a:cubicBezTo>
                    <a:pt x="3027" y="20089"/>
                    <a:pt x="3027" y="19730"/>
                    <a:pt x="3264" y="19311"/>
                  </a:cubicBezTo>
                  <a:cubicBezTo>
                    <a:pt x="3739" y="19311"/>
                    <a:pt x="4214" y="19311"/>
                    <a:pt x="4688" y="19311"/>
                  </a:cubicBezTo>
                  <a:cubicBezTo>
                    <a:pt x="4688" y="19670"/>
                    <a:pt x="4688" y="20089"/>
                    <a:pt x="4451" y="20448"/>
                  </a:cubicBezTo>
                  <a:close/>
                  <a:moveTo>
                    <a:pt x="4688" y="19192"/>
                  </a:moveTo>
                  <a:cubicBezTo>
                    <a:pt x="4214" y="19192"/>
                    <a:pt x="3739" y="19192"/>
                    <a:pt x="3264" y="19192"/>
                  </a:cubicBezTo>
                  <a:cubicBezTo>
                    <a:pt x="3264" y="18713"/>
                    <a:pt x="3264" y="18294"/>
                    <a:pt x="3264" y="17815"/>
                  </a:cubicBezTo>
                  <a:cubicBezTo>
                    <a:pt x="3739" y="17815"/>
                    <a:pt x="4451" y="17815"/>
                    <a:pt x="4926" y="17815"/>
                  </a:cubicBezTo>
                  <a:cubicBezTo>
                    <a:pt x="4926" y="18294"/>
                    <a:pt x="4688" y="18713"/>
                    <a:pt x="4688" y="19192"/>
                  </a:cubicBezTo>
                  <a:close/>
                  <a:moveTo>
                    <a:pt x="4926" y="17636"/>
                  </a:moveTo>
                  <a:cubicBezTo>
                    <a:pt x="4451" y="17636"/>
                    <a:pt x="3976" y="17636"/>
                    <a:pt x="3264" y="17696"/>
                  </a:cubicBezTo>
                  <a:cubicBezTo>
                    <a:pt x="3264" y="17337"/>
                    <a:pt x="3264" y="16978"/>
                    <a:pt x="3264" y="16619"/>
                  </a:cubicBezTo>
                  <a:cubicBezTo>
                    <a:pt x="3976" y="16619"/>
                    <a:pt x="4451" y="16619"/>
                    <a:pt x="4926" y="16619"/>
                  </a:cubicBezTo>
                  <a:cubicBezTo>
                    <a:pt x="4926" y="16978"/>
                    <a:pt x="4926" y="17337"/>
                    <a:pt x="4926" y="17636"/>
                  </a:cubicBezTo>
                  <a:close/>
                  <a:moveTo>
                    <a:pt x="4926" y="16499"/>
                  </a:moveTo>
                  <a:cubicBezTo>
                    <a:pt x="4451" y="16499"/>
                    <a:pt x="3976" y="16499"/>
                    <a:pt x="3501" y="16499"/>
                  </a:cubicBezTo>
                  <a:cubicBezTo>
                    <a:pt x="3501" y="15961"/>
                    <a:pt x="3501" y="15422"/>
                    <a:pt x="3501" y="14884"/>
                  </a:cubicBezTo>
                  <a:cubicBezTo>
                    <a:pt x="3976" y="14884"/>
                    <a:pt x="4688" y="14884"/>
                    <a:pt x="5163" y="14884"/>
                  </a:cubicBezTo>
                  <a:cubicBezTo>
                    <a:pt x="5163" y="15422"/>
                    <a:pt x="5163" y="15961"/>
                    <a:pt x="4926" y="16499"/>
                  </a:cubicBezTo>
                  <a:close/>
                  <a:moveTo>
                    <a:pt x="5163" y="14704"/>
                  </a:moveTo>
                  <a:cubicBezTo>
                    <a:pt x="4688" y="14704"/>
                    <a:pt x="3976" y="14704"/>
                    <a:pt x="3501" y="14704"/>
                  </a:cubicBezTo>
                  <a:cubicBezTo>
                    <a:pt x="3501" y="14285"/>
                    <a:pt x="3501" y="13807"/>
                    <a:pt x="3501" y="13328"/>
                  </a:cubicBezTo>
                  <a:cubicBezTo>
                    <a:pt x="3976" y="13388"/>
                    <a:pt x="4688" y="13388"/>
                    <a:pt x="5400" y="13388"/>
                  </a:cubicBezTo>
                  <a:cubicBezTo>
                    <a:pt x="5400" y="13807"/>
                    <a:pt x="5400" y="14225"/>
                    <a:pt x="5163" y="14704"/>
                  </a:cubicBezTo>
                  <a:close/>
                  <a:moveTo>
                    <a:pt x="5400" y="20448"/>
                  </a:moveTo>
                  <a:cubicBezTo>
                    <a:pt x="5400" y="20089"/>
                    <a:pt x="5400" y="19670"/>
                    <a:pt x="5638" y="19311"/>
                  </a:cubicBezTo>
                  <a:cubicBezTo>
                    <a:pt x="6350" y="19311"/>
                    <a:pt x="7299" y="19311"/>
                    <a:pt x="8249" y="19311"/>
                  </a:cubicBezTo>
                  <a:cubicBezTo>
                    <a:pt x="8249" y="19670"/>
                    <a:pt x="8249" y="20029"/>
                    <a:pt x="8249" y="20388"/>
                  </a:cubicBezTo>
                  <a:cubicBezTo>
                    <a:pt x="7299" y="20388"/>
                    <a:pt x="6350" y="20448"/>
                    <a:pt x="5400" y="20448"/>
                  </a:cubicBezTo>
                  <a:close/>
                  <a:moveTo>
                    <a:pt x="8249" y="19132"/>
                  </a:moveTo>
                  <a:cubicBezTo>
                    <a:pt x="7299" y="19132"/>
                    <a:pt x="6350" y="19132"/>
                    <a:pt x="5638" y="19132"/>
                  </a:cubicBezTo>
                  <a:cubicBezTo>
                    <a:pt x="5638" y="18713"/>
                    <a:pt x="5638" y="18234"/>
                    <a:pt x="5638" y="17815"/>
                  </a:cubicBezTo>
                  <a:cubicBezTo>
                    <a:pt x="6587" y="17815"/>
                    <a:pt x="7537" y="17815"/>
                    <a:pt x="8249" y="17815"/>
                  </a:cubicBezTo>
                  <a:cubicBezTo>
                    <a:pt x="8249" y="18234"/>
                    <a:pt x="8249" y="18653"/>
                    <a:pt x="8249" y="19132"/>
                  </a:cubicBezTo>
                  <a:close/>
                  <a:moveTo>
                    <a:pt x="8486" y="17636"/>
                  </a:moveTo>
                  <a:cubicBezTo>
                    <a:pt x="7537" y="17636"/>
                    <a:pt x="6587" y="17636"/>
                    <a:pt x="5875" y="17636"/>
                  </a:cubicBezTo>
                  <a:cubicBezTo>
                    <a:pt x="5875" y="17277"/>
                    <a:pt x="5875" y="16978"/>
                    <a:pt x="5875" y="16619"/>
                  </a:cubicBezTo>
                  <a:cubicBezTo>
                    <a:pt x="6825" y="16619"/>
                    <a:pt x="7537" y="16679"/>
                    <a:pt x="8486" y="16679"/>
                  </a:cubicBezTo>
                  <a:cubicBezTo>
                    <a:pt x="8486" y="16978"/>
                    <a:pt x="8486" y="17277"/>
                    <a:pt x="8486" y="17636"/>
                  </a:cubicBezTo>
                  <a:close/>
                  <a:moveTo>
                    <a:pt x="8486" y="16499"/>
                  </a:moveTo>
                  <a:cubicBezTo>
                    <a:pt x="7537" y="16499"/>
                    <a:pt x="6825" y="16499"/>
                    <a:pt x="5875" y="16499"/>
                  </a:cubicBezTo>
                  <a:cubicBezTo>
                    <a:pt x="6112" y="15961"/>
                    <a:pt x="6112" y="15422"/>
                    <a:pt x="6112" y="14884"/>
                  </a:cubicBezTo>
                  <a:cubicBezTo>
                    <a:pt x="7062" y="14884"/>
                    <a:pt x="7774" y="14884"/>
                    <a:pt x="8723" y="14884"/>
                  </a:cubicBezTo>
                  <a:cubicBezTo>
                    <a:pt x="8723" y="15422"/>
                    <a:pt x="8486" y="15961"/>
                    <a:pt x="8486" y="16499"/>
                  </a:cubicBezTo>
                  <a:close/>
                  <a:moveTo>
                    <a:pt x="8723" y="14644"/>
                  </a:moveTo>
                  <a:cubicBezTo>
                    <a:pt x="8011" y="14644"/>
                    <a:pt x="7062" y="14644"/>
                    <a:pt x="6112" y="14644"/>
                  </a:cubicBezTo>
                  <a:cubicBezTo>
                    <a:pt x="6112" y="14225"/>
                    <a:pt x="6350" y="13807"/>
                    <a:pt x="6350" y="13388"/>
                  </a:cubicBezTo>
                  <a:cubicBezTo>
                    <a:pt x="7299" y="13388"/>
                    <a:pt x="8011" y="13388"/>
                    <a:pt x="8961" y="13328"/>
                  </a:cubicBezTo>
                  <a:cubicBezTo>
                    <a:pt x="8961" y="13807"/>
                    <a:pt x="8723" y="14225"/>
                    <a:pt x="8723" y="14644"/>
                  </a:cubicBezTo>
                  <a:close/>
                  <a:moveTo>
                    <a:pt x="8961" y="13148"/>
                  </a:moveTo>
                  <a:cubicBezTo>
                    <a:pt x="8011" y="13148"/>
                    <a:pt x="7299" y="13208"/>
                    <a:pt x="6350" y="13208"/>
                  </a:cubicBezTo>
                  <a:cubicBezTo>
                    <a:pt x="6350" y="12789"/>
                    <a:pt x="6350" y="12371"/>
                    <a:pt x="6350" y="11952"/>
                  </a:cubicBezTo>
                  <a:cubicBezTo>
                    <a:pt x="7299" y="11952"/>
                    <a:pt x="8249" y="11952"/>
                    <a:pt x="9198" y="11952"/>
                  </a:cubicBezTo>
                  <a:cubicBezTo>
                    <a:pt x="9198" y="12311"/>
                    <a:pt x="8961" y="12730"/>
                    <a:pt x="8961" y="13148"/>
                  </a:cubicBezTo>
                  <a:close/>
                  <a:moveTo>
                    <a:pt x="9436" y="10875"/>
                  </a:moveTo>
                  <a:cubicBezTo>
                    <a:pt x="9198" y="11174"/>
                    <a:pt x="9198" y="11473"/>
                    <a:pt x="9198" y="11712"/>
                  </a:cubicBezTo>
                  <a:cubicBezTo>
                    <a:pt x="8249" y="11772"/>
                    <a:pt x="7299" y="11772"/>
                    <a:pt x="6587" y="11772"/>
                  </a:cubicBezTo>
                  <a:cubicBezTo>
                    <a:pt x="6587" y="11294"/>
                    <a:pt x="6587" y="10755"/>
                    <a:pt x="6587" y="10217"/>
                  </a:cubicBezTo>
                  <a:cubicBezTo>
                    <a:pt x="7062" y="10217"/>
                    <a:pt x="7299" y="10217"/>
                    <a:pt x="7537" y="10217"/>
                  </a:cubicBezTo>
                  <a:cubicBezTo>
                    <a:pt x="8249" y="10217"/>
                    <a:pt x="8723" y="10217"/>
                    <a:pt x="9436" y="10217"/>
                  </a:cubicBezTo>
                  <a:cubicBezTo>
                    <a:pt x="9436" y="10456"/>
                    <a:pt x="9436" y="10635"/>
                    <a:pt x="9436" y="10875"/>
                  </a:cubicBezTo>
                  <a:close/>
                  <a:moveTo>
                    <a:pt x="6587" y="10037"/>
                  </a:moveTo>
                  <a:cubicBezTo>
                    <a:pt x="6825" y="9499"/>
                    <a:pt x="6825" y="9020"/>
                    <a:pt x="6825" y="8541"/>
                  </a:cubicBezTo>
                  <a:cubicBezTo>
                    <a:pt x="7062" y="8541"/>
                    <a:pt x="7299" y="8541"/>
                    <a:pt x="7537" y="8541"/>
                  </a:cubicBezTo>
                  <a:cubicBezTo>
                    <a:pt x="8249" y="8601"/>
                    <a:pt x="8961" y="8601"/>
                    <a:pt x="9673" y="8601"/>
                  </a:cubicBezTo>
                  <a:cubicBezTo>
                    <a:pt x="9436" y="9080"/>
                    <a:pt x="9436" y="9558"/>
                    <a:pt x="9436" y="10037"/>
                  </a:cubicBezTo>
                  <a:cubicBezTo>
                    <a:pt x="8486" y="10037"/>
                    <a:pt x="7537" y="10037"/>
                    <a:pt x="6587" y="10037"/>
                  </a:cubicBezTo>
                  <a:close/>
                  <a:moveTo>
                    <a:pt x="12759" y="20269"/>
                  </a:moveTo>
                  <a:cubicBezTo>
                    <a:pt x="11572" y="20328"/>
                    <a:pt x="10385" y="20328"/>
                    <a:pt x="9436" y="20328"/>
                  </a:cubicBezTo>
                  <a:cubicBezTo>
                    <a:pt x="9436" y="20029"/>
                    <a:pt x="9673" y="19670"/>
                    <a:pt x="9673" y="19311"/>
                  </a:cubicBezTo>
                  <a:cubicBezTo>
                    <a:pt x="10622" y="19251"/>
                    <a:pt x="11809" y="19251"/>
                    <a:pt x="12759" y="19251"/>
                  </a:cubicBezTo>
                  <a:cubicBezTo>
                    <a:pt x="12759" y="19610"/>
                    <a:pt x="12759" y="19969"/>
                    <a:pt x="12759" y="20269"/>
                  </a:cubicBezTo>
                  <a:close/>
                  <a:moveTo>
                    <a:pt x="12759" y="19072"/>
                  </a:moveTo>
                  <a:cubicBezTo>
                    <a:pt x="11809" y="19072"/>
                    <a:pt x="10622" y="19072"/>
                    <a:pt x="9673" y="19072"/>
                  </a:cubicBezTo>
                  <a:cubicBezTo>
                    <a:pt x="9673" y="18653"/>
                    <a:pt x="9673" y="18234"/>
                    <a:pt x="9910" y="17815"/>
                  </a:cubicBezTo>
                  <a:cubicBezTo>
                    <a:pt x="10860" y="17815"/>
                    <a:pt x="11809" y="17815"/>
                    <a:pt x="12996" y="17756"/>
                  </a:cubicBezTo>
                  <a:cubicBezTo>
                    <a:pt x="12996" y="18174"/>
                    <a:pt x="12759" y="18593"/>
                    <a:pt x="12759" y="19072"/>
                  </a:cubicBezTo>
                  <a:close/>
                  <a:moveTo>
                    <a:pt x="12996" y="17576"/>
                  </a:moveTo>
                  <a:cubicBezTo>
                    <a:pt x="12046" y="17576"/>
                    <a:pt x="10860" y="17576"/>
                    <a:pt x="9910" y="17576"/>
                  </a:cubicBezTo>
                  <a:cubicBezTo>
                    <a:pt x="9910" y="17277"/>
                    <a:pt x="9910" y="16978"/>
                    <a:pt x="9910" y="16679"/>
                  </a:cubicBezTo>
                  <a:cubicBezTo>
                    <a:pt x="10860" y="16619"/>
                    <a:pt x="12046" y="16619"/>
                    <a:pt x="12996" y="16619"/>
                  </a:cubicBezTo>
                  <a:cubicBezTo>
                    <a:pt x="12996" y="16978"/>
                    <a:pt x="12996" y="17277"/>
                    <a:pt x="12996" y="17576"/>
                  </a:cubicBezTo>
                  <a:close/>
                  <a:moveTo>
                    <a:pt x="12996" y="16439"/>
                  </a:moveTo>
                  <a:cubicBezTo>
                    <a:pt x="12046" y="16439"/>
                    <a:pt x="10860" y="16439"/>
                    <a:pt x="9910" y="16499"/>
                  </a:cubicBezTo>
                  <a:cubicBezTo>
                    <a:pt x="9910" y="15961"/>
                    <a:pt x="9910" y="15422"/>
                    <a:pt x="9910" y="14884"/>
                  </a:cubicBezTo>
                  <a:cubicBezTo>
                    <a:pt x="11097" y="14884"/>
                    <a:pt x="12284" y="14884"/>
                    <a:pt x="13233" y="14884"/>
                  </a:cubicBezTo>
                  <a:cubicBezTo>
                    <a:pt x="13233" y="15422"/>
                    <a:pt x="13233" y="15901"/>
                    <a:pt x="12996" y="16439"/>
                  </a:cubicBezTo>
                  <a:close/>
                  <a:moveTo>
                    <a:pt x="13233" y="14584"/>
                  </a:moveTo>
                  <a:cubicBezTo>
                    <a:pt x="12284" y="14584"/>
                    <a:pt x="11097" y="14584"/>
                    <a:pt x="9910" y="14644"/>
                  </a:cubicBezTo>
                  <a:cubicBezTo>
                    <a:pt x="9910" y="14225"/>
                    <a:pt x="9910" y="13747"/>
                    <a:pt x="9910" y="13328"/>
                  </a:cubicBezTo>
                  <a:cubicBezTo>
                    <a:pt x="11097" y="13328"/>
                    <a:pt x="12284" y="13328"/>
                    <a:pt x="13471" y="13328"/>
                  </a:cubicBezTo>
                  <a:cubicBezTo>
                    <a:pt x="13471" y="13747"/>
                    <a:pt x="13471" y="14166"/>
                    <a:pt x="13233" y="14584"/>
                  </a:cubicBezTo>
                  <a:close/>
                  <a:moveTo>
                    <a:pt x="13471" y="13089"/>
                  </a:moveTo>
                  <a:cubicBezTo>
                    <a:pt x="12284" y="13089"/>
                    <a:pt x="11097" y="13148"/>
                    <a:pt x="9910" y="13148"/>
                  </a:cubicBezTo>
                  <a:cubicBezTo>
                    <a:pt x="10148" y="12730"/>
                    <a:pt x="10148" y="12311"/>
                    <a:pt x="10148" y="11892"/>
                  </a:cubicBezTo>
                  <a:cubicBezTo>
                    <a:pt x="11334" y="11892"/>
                    <a:pt x="12521" y="11892"/>
                    <a:pt x="13708" y="11892"/>
                  </a:cubicBezTo>
                  <a:cubicBezTo>
                    <a:pt x="13471" y="12251"/>
                    <a:pt x="13471" y="12670"/>
                    <a:pt x="13471" y="13089"/>
                  </a:cubicBezTo>
                  <a:close/>
                  <a:moveTo>
                    <a:pt x="13708" y="11234"/>
                  </a:moveTo>
                  <a:cubicBezTo>
                    <a:pt x="13708" y="11353"/>
                    <a:pt x="13708" y="11533"/>
                    <a:pt x="13708" y="11653"/>
                  </a:cubicBezTo>
                  <a:cubicBezTo>
                    <a:pt x="12521" y="11653"/>
                    <a:pt x="11334" y="11712"/>
                    <a:pt x="10148" y="11712"/>
                  </a:cubicBezTo>
                  <a:cubicBezTo>
                    <a:pt x="10148" y="11413"/>
                    <a:pt x="10148" y="11114"/>
                    <a:pt x="10148" y="10875"/>
                  </a:cubicBezTo>
                  <a:cubicBezTo>
                    <a:pt x="10148" y="10635"/>
                    <a:pt x="10148" y="10396"/>
                    <a:pt x="10148" y="10217"/>
                  </a:cubicBezTo>
                  <a:cubicBezTo>
                    <a:pt x="10860" y="10217"/>
                    <a:pt x="11334" y="10217"/>
                    <a:pt x="12046" y="10217"/>
                  </a:cubicBezTo>
                  <a:cubicBezTo>
                    <a:pt x="12521" y="10157"/>
                    <a:pt x="13233" y="10157"/>
                    <a:pt x="13708" y="10157"/>
                  </a:cubicBezTo>
                  <a:cubicBezTo>
                    <a:pt x="13708" y="10516"/>
                    <a:pt x="13708" y="10875"/>
                    <a:pt x="13708" y="11234"/>
                  </a:cubicBezTo>
                  <a:close/>
                  <a:moveTo>
                    <a:pt x="13945" y="9977"/>
                  </a:moveTo>
                  <a:cubicBezTo>
                    <a:pt x="12759" y="9977"/>
                    <a:pt x="11334" y="9977"/>
                    <a:pt x="10148" y="10037"/>
                  </a:cubicBezTo>
                  <a:cubicBezTo>
                    <a:pt x="10385" y="9558"/>
                    <a:pt x="10385" y="9080"/>
                    <a:pt x="10385" y="8601"/>
                  </a:cubicBezTo>
                  <a:cubicBezTo>
                    <a:pt x="11097" y="8601"/>
                    <a:pt x="11809" y="8601"/>
                    <a:pt x="12521" y="8601"/>
                  </a:cubicBezTo>
                  <a:cubicBezTo>
                    <a:pt x="12996" y="8601"/>
                    <a:pt x="13471" y="8601"/>
                    <a:pt x="14183" y="8601"/>
                  </a:cubicBezTo>
                  <a:cubicBezTo>
                    <a:pt x="13945" y="9080"/>
                    <a:pt x="13945" y="9499"/>
                    <a:pt x="13945" y="9977"/>
                  </a:cubicBezTo>
                  <a:close/>
                  <a:moveTo>
                    <a:pt x="10385" y="8422"/>
                  </a:moveTo>
                  <a:cubicBezTo>
                    <a:pt x="10385" y="7943"/>
                    <a:pt x="10622" y="7464"/>
                    <a:pt x="10622" y="6986"/>
                  </a:cubicBezTo>
                  <a:cubicBezTo>
                    <a:pt x="11809" y="6986"/>
                    <a:pt x="12996" y="6986"/>
                    <a:pt x="14420" y="7045"/>
                  </a:cubicBezTo>
                  <a:cubicBezTo>
                    <a:pt x="14183" y="7464"/>
                    <a:pt x="14183" y="7943"/>
                    <a:pt x="14183" y="8422"/>
                  </a:cubicBezTo>
                  <a:cubicBezTo>
                    <a:pt x="12996" y="8422"/>
                    <a:pt x="11572" y="8422"/>
                    <a:pt x="10385" y="8422"/>
                  </a:cubicBezTo>
                  <a:close/>
                  <a:moveTo>
                    <a:pt x="14183" y="14584"/>
                  </a:moveTo>
                  <a:cubicBezTo>
                    <a:pt x="14183" y="14166"/>
                    <a:pt x="14183" y="13747"/>
                    <a:pt x="14183" y="13328"/>
                  </a:cubicBezTo>
                  <a:cubicBezTo>
                    <a:pt x="15607" y="13268"/>
                    <a:pt x="17031" y="13268"/>
                    <a:pt x="18218" y="13208"/>
                  </a:cubicBezTo>
                  <a:cubicBezTo>
                    <a:pt x="18455" y="13687"/>
                    <a:pt x="18455" y="14166"/>
                    <a:pt x="18455" y="14584"/>
                  </a:cubicBezTo>
                  <a:cubicBezTo>
                    <a:pt x="17031" y="14584"/>
                    <a:pt x="15607" y="14584"/>
                    <a:pt x="14183" y="14584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2" name="Freeform 48"/>
            <p:cNvSpPr/>
            <p:nvPr/>
          </p:nvSpPr>
          <p:spPr>
            <a:xfrm>
              <a:off x="8039705" y="957769"/>
              <a:ext cx="25401" cy="56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fill="norm" stroke="1" extrusionOk="0">
                  <a:moveTo>
                    <a:pt x="3600" y="123"/>
                  </a:moveTo>
                  <a:cubicBezTo>
                    <a:pt x="3600" y="-41"/>
                    <a:pt x="0" y="-41"/>
                    <a:pt x="0" y="123"/>
                  </a:cubicBezTo>
                  <a:cubicBezTo>
                    <a:pt x="3600" y="7159"/>
                    <a:pt x="7200" y="14359"/>
                    <a:pt x="10800" y="21395"/>
                  </a:cubicBezTo>
                  <a:cubicBezTo>
                    <a:pt x="10800" y="21559"/>
                    <a:pt x="21600" y="21559"/>
                    <a:pt x="21600" y="21395"/>
                  </a:cubicBezTo>
                  <a:cubicBezTo>
                    <a:pt x="18000" y="14359"/>
                    <a:pt x="14400" y="7159"/>
                    <a:pt x="3600" y="12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3" name="Freeform 49"/>
            <p:cNvSpPr/>
            <p:nvPr/>
          </p:nvSpPr>
          <p:spPr>
            <a:xfrm>
              <a:off x="8138130" y="957770"/>
              <a:ext cx="32252" cy="1039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3" h="21533" fill="norm" stroke="1" extrusionOk="0">
                  <a:moveTo>
                    <a:pt x="2160" y="67"/>
                  </a:moveTo>
                  <a:cubicBezTo>
                    <a:pt x="2160" y="-22"/>
                    <a:pt x="0" y="-22"/>
                    <a:pt x="0" y="67"/>
                  </a:cubicBezTo>
                  <a:cubicBezTo>
                    <a:pt x="6480" y="7208"/>
                    <a:pt x="6480" y="14259"/>
                    <a:pt x="6480" y="21399"/>
                  </a:cubicBezTo>
                  <a:cubicBezTo>
                    <a:pt x="6480" y="21578"/>
                    <a:pt x="10800" y="21578"/>
                    <a:pt x="10800" y="21399"/>
                  </a:cubicBezTo>
                  <a:cubicBezTo>
                    <a:pt x="21600" y="14348"/>
                    <a:pt x="15120" y="7118"/>
                    <a:pt x="2160" y="6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4" name="Freeform 50"/>
            <p:cNvSpPr/>
            <p:nvPr/>
          </p:nvSpPr>
          <p:spPr>
            <a:xfrm>
              <a:off x="8223855" y="991109"/>
              <a:ext cx="42843" cy="98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55" h="21553" fill="norm" stroke="1" extrusionOk="0">
                  <a:moveTo>
                    <a:pt x="1662" y="71"/>
                  </a:moveTo>
                  <a:cubicBezTo>
                    <a:pt x="1662" y="-24"/>
                    <a:pt x="0" y="-24"/>
                    <a:pt x="0" y="71"/>
                  </a:cubicBezTo>
                  <a:cubicBezTo>
                    <a:pt x="8308" y="7176"/>
                    <a:pt x="6646" y="14281"/>
                    <a:pt x="9969" y="21481"/>
                  </a:cubicBezTo>
                  <a:cubicBezTo>
                    <a:pt x="9969" y="21576"/>
                    <a:pt x="13292" y="21576"/>
                    <a:pt x="13292" y="21481"/>
                  </a:cubicBezTo>
                  <a:cubicBezTo>
                    <a:pt x="21600" y="14376"/>
                    <a:pt x="13292" y="7081"/>
                    <a:pt x="1662" y="7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5" name="Freeform 51"/>
            <p:cNvSpPr/>
            <p:nvPr/>
          </p:nvSpPr>
          <p:spPr>
            <a:xfrm>
              <a:off x="8297602" y="983171"/>
              <a:ext cx="37884" cy="1020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82" h="21554" fill="norm" stroke="1" extrusionOk="0">
                  <a:moveTo>
                    <a:pt x="15709" y="21212"/>
                  </a:moveTo>
                  <a:cubicBezTo>
                    <a:pt x="15709" y="21121"/>
                    <a:pt x="13746" y="21121"/>
                    <a:pt x="13746" y="21121"/>
                  </a:cubicBezTo>
                  <a:cubicBezTo>
                    <a:pt x="11782" y="21030"/>
                    <a:pt x="9818" y="21212"/>
                    <a:pt x="9818" y="21304"/>
                  </a:cubicBezTo>
                  <a:cubicBezTo>
                    <a:pt x="5891" y="20848"/>
                    <a:pt x="11782" y="18569"/>
                    <a:pt x="11782" y="18205"/>
                  </a:cubicBezTo>
                  <a:cubicBezTo>
                    <a:pt x="11782" y="17476"/>
                    <a:pt x="9818" y="16747"/>
                    <a:pt x="9818" y="16018"/>
                  </a:cubicBezTo>
                  <a:cubicBezTo>
                    <a:pt x="9818" y="14195"/>
                    <a:pt x="7855" y="12372"/>
                    <a:pt x="7855" y="10549"/>
                  </a:cubicBezTo>
                  <a:cubicBezTo>
                    <a:pt x="5891" y="7086"/>
                    <a:pt x="5891" y="3531"/>
                    <a:pt x="1964" y="68"/>
                  </a:cubicBezTo>
                  <a:cubicBezTo>
                    <a:pt x="1964" y="-23"/>
                    <a:pt x="0" y="-23"/>
                    <a:pt x="0" y="68"/>
                  </a:cubicBezTo>
                  <a:cubicBezTo>
                    <a:pt x="0" y="4169"/>
                    <a:pt x="1964" y="8271"/>
                    <a:pt x="1964" y="12372"/>
                  </a:cubicBezTo>
                  <a:cubicBezTo>
                    <a:pt x="3928" y="14286"/>
                    <a:pt x="3928" y="16291"/>
                    <a:pt x="3928" y="18205"/>
                  </a:cubicBezTo>
                  <a:cubicBezTo>
                    <a:pt x="3928" y="19025"/>
                    <a:pt x="-3927" y="20848"/>
                    <a:pt x="9818" y="21486"/>
                  </a:cubicBezTo>
                  <a:cubicBezTo>
                    <a:pt x="11782" y="21577"/>
                    <a:pt x="13746" y="21577"/>
                    <a:pt x="13746" y="21486"/>
                  </a:cubicBezTo>
                  <a:cubicBezTo>
                    <a:pt x="15709" y="21486"/>
                    <a:pt x="15709" y="21395"/>
                    <a:pt x="15709" y="21395"/>
                  </a:cubicBezTo>
                  <a:cubicBezTo>
                    <a:pt x="17673" y="21304"/>
                    <a:pt x="17673" y="21212"/>
                    <a:pt x="15709" y="2121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Freeform 52"/>
            <p:cNvSpPr/>
            <p:nvPr/>
          </p:nvSpPr>
          <p:spPr>
            <a:xfrm>
              <a:off x="8339742" y="974966"/>
              <a:ext cx="37781" cy="102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35" h="21505" fill="norm" stroke="1" extrusionOk="0">
                  <a:moveTo>
                    <a:pt x="1964" y="40"/>
                  </a:moveTo>
                  <a:cubicBezTo>
                    <a:pt x="1964" y="40"/>
                    <a:pt x="0" y="-50"/>
                    <a:pt x="0" y="40"/>
                  </a:cubicBezTo>
                  <a:cubicBezTo>
                    <a:pt x="5891" y="7180"/>
                    <a:pt x="7855" y="14229"/>
                    <a:pt x="5891" y="21369"/>
                  </a:cubicBezTo>
                  <a:cubicBezTo>
                    <a:pt x="5891" y="21550"/>
                    <a:pt x="11782" y="21550"/>
                    <a:pt x="11782" y="21369"/>
                  </a:cubicBezTo>
                  <a:cubicBezTo>
                    <a:pt x="21600" y="14410"/>
                    <a:pt x="17673" y="7090"/>
                    <a:pt x="1964" y="4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7" name="Freeform 53"/>
            <p:cNvSpPr/>
            <p:nvPr/>
          </p:nvSpPr>
          <p:spPr>
            <a:xfrm>
              <a:off x="8426478" y="940307"/>
              <a:ext cx="35405" cy="105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11" h="21504" fill="norm" stroke="1" extrusionOk="0">
                  <a:moveTo>
                    <a:pt x="3927" y="66"/>
                  </a:moveTo>
                  <a:cubicBezTo>
                    <a:pt x="3927" y="-22"/>
                    <a:pt x="0" y="-22"/>
                    <a:pt x="0" y="66"/>
                  </a:cubicBezTo>
                  <a:cubicBezTo>
                    <a:pt x="1963" y="7178"/>
                    <a:pt x="-1964" y="14378"/>
                    <a:pt x="9818" y="21402"/>
                  </a:cubicBezTo>
                  <a:cubicBezTo>
                    <a:pt x="9818" y="21490"/>
                    <a:pt x="15709" y="21578"/>
                    <a:pt x="15709" y="21402"/>
                  </a:cubicBezTo>
                  <a:cubicBezTo>
                    <a:pt x="19636" y="14378"/>
                    <a:pt x="9818" y="7178"/>
                    <a:pt x="3927" y="6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8" name="Freeform 54"/>
            <p:cNvSpPr/>
            <p:nvPr/>
          </p:nvSpPr>
          <p:spPr>
            <a:xfrm>
              <a:off x="8503255" y="957770"/>
              <a:ext cx="77760" cy="100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62" h="21531" fill="norm" stroke="1" extrusionOk="0">
                  <a:moveTo>
                    <a:pt x="2057" y="69"/>
                  </a:moveTo>
                  <a:cubicBezTo>
                    <a:pt x="2057" y="-23"/>
                    <a:pt x="0" y="-23"/>
                    <a:pt x="0" y="69"/>
                  </a:cubicBezTo>
                  <a:cubicBezTo>
                    <a:pt x="9257" y="7238"/>
                    <a:pt x="11314" y="14316"/>
                    <a:pt x="14400" y="21393"/>
                  </a:cubicBezTo>
                  <a:cubicBezTo>
                    <a:pt x="14400" y="21577"/>
                    <a:pt x="17486" y="21577"/>
                    <a:pt x="17486" y="21393"/>
                  </a:cubicBezTo>
                  <a:cubicBezTo>
                    <a:pt x="21600" y="14408"/>
                    <a:pt x="13371" y="7054"/>
                    <a:pt x="2057" y="69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9" name="Freeform 55"/>
            <p:cNvSpPr/>
            <p:nvPr/>
          </p:nvSpPr>
          <p:spPr>
            <a:xfrm>
              <a:off x="9131388" y="413258"/>
              <a:ext cx="519078" cy="15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565" fill="norm" stroke="1" extrusionOk="0">
                  <a:moveTo>
                    <a:pt x="21202" y="15497"/>
                  </a:moveTo>
                  <a:cubicBezTo>
                    <a:pt x="20848" y="15497"/>
                    <a:pt x="20317" y="15497"/>
                    <a:pt x="19963" y="15497"/>
                  </a:cubicBezTo>
                  <a:cubicBezTo>
                    <a:pt x="19963" y="10346"/>
                    <a:pt x="19077" y="5078"/>
                    <a:pt x="17484" y="44"/>
                  </a:cubicBezTo>
                  <a:cubicBezTo>
                    <a:pt x="17484" y="-15"/>
                    <a:pt x="17307" y="-15"/>
                    <a:pt x="17307" y="44"/>
                  </a:cubicBezTo>
                  <a:cubicBezTo>
                    <a:pt x="17838" y="2970"/>
                    <a:pt x="18369" y="5956"/>
                    <a:pt x="18546" y="8941"/>
                  </a:cubicBezTo>
                  <a:cubicBezTo>
                    <a:pt x="17484" y="8883"/>
                    <a:pt x="16245" y="8883"/>
                    <a:pt x="15182" y="8824"/>
                  </a:cubicBezTo>
                  <a:cubicBezTo>
                    <a:pt x="15005" y="8356"/>
                    <a:pt x="15005" y="7887"/>
                    <a:pt x="15005" y="7419"/>
                  </a:cubicBezTo>
                  <a:cubicBezTo>
                    <a:pt x="16067" y="7361"/>
                    <a:pt x="17130" y="7361"/>
                    <a:pt x="18015" y="7302"/>
                  </a:cubicBezTo>
                  <a:cubicBezTo>
                    <a:pt x="18369" y="7302"/>
                    <a:pt x="18369" y="7185"/>
                    <a:pt x="18015" y="7185"/>
                  </a:cubicBezTo>
                  <a:cubicBezTo>
                    <a:pt x="16953" y="7185"/>
                    <a:pt x="16067" y="7185"/>
                    <a:pt x="15005" y="7185"/>
                  </a:cubicBezTo>
                  <a:cubicBezTo>
                    <a:pt x="14828" y="6775"/>
                    <a:pt x="14828" y="6307"/>
                    <a:pt x="14828" y="5897"/>
                  </a:cubicBezTo>
                  <a:cubicBezTo>
                    <a:pt x="15536" y="5897"/>
                    <a:pt x="16422" y="5897"/>
                    <a:pt x="17130" y="5897"/>
                  </a:cubicBezTo>
                  <a:cubicBezTo>
                    <a:pt x="17484" y="5897"/>
                    <a:pt x="17484" y="5722"/>
                    <a:pt x="17130" y="5722"/>
                  </a:cubicBezTo>
                  <a:cubicBezTo>
                    <a:pt x="16422" y="5722"/>
                    <a:pt x="15536" y="5663"/>
                    <a:pt x="14828" y="5663"/>
                  </a:cubicBezTo>
                  <a:cubicBezTo>
                    <a:pt x="14651" y="5195"/>
                    <a:pt x="14651" y="4785"/>
                    <a:pt x="14651" y="4317"/>
                  </a:cubicBezTo>
                  <a:cubicBezTo>
                    <a:pt x="15359" y="4317"/>
                    <a:pt x="16067" y="4317"/>
                    <a:pt x="16953" y="4317"/>
                  </a:cubicBezTo>
                  <a:cubicBezTo>
                    <a:pt x="17130" y="4258"/>
                    <a:pt x="17130" y="4141"/>
                    <a:pt x="16953" y="4141"/>
                  </a:cubicBezTo>
                  <a:cubicBezTo>
                    <a:pt x="16067" y="4141"/>
                    <a:pt x="15359" y="4141"/>
                    <a:pt x="14651" y="4141"/>
                  </a:cubicBezTo>
                  <a:cubicBezTo>
                    <a:pt x="14474" y="3848"/>
                    <a:pt x="14474" y="3556"/>
                    <a:pt x="14474" y="3263"/>
                  </a:cubicBezTo>
                  <a:cubicBezTo>
                    <a:pt x="15359" y="3322"/>
                    <a:pt x="16245" y="3380"/>
                    <a:pt x="17307" y="3380"/>
                  </a:cubicBezTo>
                  <a:cubicBezTo>
                    <a:pt x="17661" y="3439"/>
                    <a:pt x="17661" y="3263"/>
                    <a:pt x="17307" y="3263"/>
                  </a:cubicBezTo>
                  <a:cubicBezTo>
                    <a:pt x="16422" y="3205"/>
                    <a:pt x="15359" y="3146"/>
                    <a:pt x="14474" y="3087"/>
                  </a:cubicBezTo>
                  <a:cubicBezTo>
                    <a:pt x="14297" y="2619"/>
                    <a:pt x="14297" y="2209"/>
                    <a:pt x="14297" y="1741"/>
                  </a:cubicBezTo>
                  <a:cubicBezTo>
                    <a:pt x="15182" y="1741"/>
                    <a:pt x="16067" y="1800"/>
                    <a:pt x="16953" y="1800"/>
                  </a:cubicBezTo>
                  <a:cubicBezTo>
                    <a:pt x="17130" y="1858"/>
                    <a:pt x="17307" y="1683"/>
                    <a:pt x="16953" y="1683"/>
                  </a:cubicBezTo>
                  <a:cubicBezTo>
                    <a:pt x="16067" y="1624"/>
                    <a:pt x="15182" y="1565"/>
                    <a:pt x="14120" y="1507"/>
                  </a:cubicBezTo>
                  <a:cubicBezTo>
                    <a:pt x="14120" y="1214"/>
                    <a:pt x="14120" y="980"/>
                    <a:pt x="14120" y="746"/>
                  </a:cubicBezTo>
                  <a:cubicBezTo>
                    <a:pt x="14120" y="687"/>
                    <a:pt x="13766" y="687"/>
                    <a:pt x="13766" y="746"/>
                  </a:cubicBezTo>
                  <a:cubicBezTo>
                    <a:pt x="13766" y="980"/>
                    <a:pt x="13766" y="1214"/>
                    <a:pt x="13766" y="1507"/>
                  </a:cubicBezTo>
                  <a:cubicBezTo>
                    <a:pt x="12881" y="1448"/>
                    <a:pt x="11995" y="1390"/>
                    <a:pt x="11110" y="1390"/>
                  </a:cubicBezTo>
                  <a:cubicBezTo>
                    <a:pt x="11110" y="1097"/>
                    <a:pt x="11110" y="805"/>
                    <a:pt x="10933" y="512"/>
                  </a:cubicBezTo>
                  <a:cubicBezTo>
                    <a:pt x="10933" y="453"/>
                    <a:pt x="10756" y="453"/>
                    <a:pt x="10756" y="512"/>
                  </a:cubicBezTo>
                  <a:cubicBezTo>
                    <a:pt x="10756" y="805"/>
                    <a:pt x="10756" y="1097"/>
                    <a:pt x="10756" y="1390"/>
                  </a:cubicBezTo>
                  <a:cubicBezTo>
                    <a:pt x="9517" y="1331"/>
                    <a:pt x="8454" y="1331"/>
                    <a:pt x="7215" y="1331"/>
                  </a:cubicBezTo>
                  <a:cubicBezTo>
                    <a:pt x="7215" y="1097"/>
                    <a:pt x="7038" y="863"/>
                    <a:pt x="7038" y="629"/>
                  </a:cubicBezTo>
                  <a:cubicBezTo>
                    <a:pt x="7038" y="570"/>
                    <a:pt x="6861" y="629"/>
                    <a:pt x="6861" y="629"/>
                  </a:cubicBezTo>
                  <a:cubicBezTo>
                    <a:pt x="6861" y="863"/>
                    <a:pt x="7038" y="1097"/>
                    <a:pt x="7038" y="1331"/>
                  </a:cubicBezTo>
                  <a:cubicBezTo>
                    <a:pt x="5976" y="1331"/>
                    <a:pt x="4913" y="1331"/>
                    <a:pt x="3851" y="1390"/>
                  </a:cubicBezTo>
                  <a:cubicBezTo>
                    <a:pt x="3851" y="1097"/>
                    <a:pt x="3851" y="805"/>
                    <a:pt x="3674" y="512"/>
                  </a:cubicBezTo>
                  <a:cubicBezTo>
                    <a:pt x="3674" y="453"/>
                    <a:pt x="3497" y="453"/>
                    <a:pt x="3497" y="512"/>
                  </a:cubicBezTo>
                  <a:cubicBezTo>
                    <a:pt x="3674" y="805"/>
                    <a:pt x="3674" y="1097"/>
                    <a:pt x="3674" y="1390"/>
                  </a:cubicBezTo>
                  <a:cubicBezTo>
                    <a:pt x="2789" y="1448"/>
                    <a:pt x="1904" y="1507"/>
                    <a:pt x="1195" y="1565"/>
                  </a:cubicBezTo>
                  <a:cubicBezTo>
                    <a:pt x="1018" y="1565"/>
                    <a:pt x="1018" y="1683"/>
                    <a:pt x="1372" y="1683"/>
                  </a:cubicBezTo>
                  <a:cubicBezTo>
                    <a:pt x="2081" y="1624"/>
                    <a:pt x="2789" y="1565"/>
                    <a:pt x="3674" y="1565"/>
                  </a:cubicBezTo>
                  <a:cubicBezTo>
                    <a:pt x="3674" y="1975"/>
                    <a:pt x="3674" y="2444"/>
                    <a:pt x="3674" y="2853"/>
                  </a:cubicBezTo>
                  <a:cubicBezTo>
                    <a:pt x="2789" y="2912"/>
                    <a:pt x="2081" y="2912"/>
                    <a:pt x="1195" y="2970"/>
                  </a:cubicBezTo>
                  <a:cubicBezTo>
                    <a:pt x="1018" y="3029"/>
                    <a:pt x="1195" y="3146"/>
                    <a:pt x="1372" y="3087"/>
                  </a:cubicBezTo>
                  <a:cubicBezTo>
                    <a:pt x="2081" y="3029"/>
                    <a:pt x="2966" y="3029"/>
                    <a:pt x="3674" y="2970"/>
                  </a:cubicBezTo>
                  <a:cubicBezTo>
                    <a:pt x="3674" y="3380"/>
                    <a:pt x="3674" y="3731"/>
                    <a:pt x="3674" y="4141"/>
                  </a:cubicBezTo>
                  <a:cubicBezTo>
                    <a:pt x="2966" y="4141"/>
                    <a:pt x="2081" y="4141"/>
                    <a:pt x="1195" y="4141"/>
                  </a:cubicBezTo>
                  <a:cubicBezTo>
                    <a:pt x="1018" y="2795"/>
                    <a:pt x="664" y="1390"/>
                    <a:pt x="133" y="44"/>
                  </a:cubicBezTo>
                  <a:cubicBezTo>
                    <a:pt x="133" y="-15"/>
                    <a:pt x="133" y="-15"/>
                    <a:pt x="133" y="44"/>
                  </a:cubicBezTo>
                  <a:cubicBezTo>
                    <a:pt x="310" y="3556"/>
                    <a:pt x="1018" y="7068"/>
                    <a:pt x="1372" y="10580"/>
                  </a:cubicBezTo>
                  <a:cubicBezTo>
                    <a:pt x="1372" y="11165"/>
                    <a:pt x="1372" y="11692"/>
                    <a:pt x="1372" y="12278"/>
                  </a:cubicBezTo>
                  <a:cubicBezTo>
                    <a:pt x="1018" y="12278"/>
                    <a:pt x="841" y="12278"/>
                    <a:pt x="664" y="12278"/>
                  </a:cubicBezTo>
                  <a:cubicBezTo>
                    <a:pt x="310" y="12278"/>
                    <a:pt x="310" y="12395"/>
                    <a:pt x="664" y="12395"/>
                  </a:cubicBezTo>
                  <a:cubicBezTo>
                    <a:pt x="841" y="12395"/>
                    <a:pt x="1018" y="12395"/>
                    <a:pt x="1372" y="12395"/>
                  </a:cubicBezTo>
                  <a:cubicBezTo>
                    <a:pt x="1372" y="12922"/>
                    <a:pt x="1372" y="13448"/>
                    <a:pt x="1372" y="14034"/>
                  </a:cubicBezTo>
                  <a:cubicBezTo>
                    <a:pt x="1018" y="14034"/>
                    <a:pt x="487" y="14034"/>
                    <a:pt x="133" y="14034"/>
                  </a:cubicBezTo>
                  <a:cubicBezTo>
                    <a:pt x="-44" y="14034"/>
                    <a:pt x="-44" y="14092"/>
                    <a:pt x="133" y="14092"/>
                  </a:cubicBezTo>
                  <a:cubicBezTo>
                    <a:pt x="487" y="14092"/>
                    <a:pt x="1018" y="14092"/>
                    <a:pt x="1372" y="14092"/>
                  </a:cubicBezTo>
                  <a:cubicBezTo>
                    <a:pt x="1372" y="14678"/>
                    <a:pt x="1372" y="15205"/>
                    <a:pt x="1372" y="15731"/>
                  </a:cubicBezTo>
                  <a:cubicBezTo>
                    <a:pt x="841" y="15731"/>
                    <a:pt x="487" y="15731"/>
                    <a:pt x="133" y="15731"/>
                  </a:cubicBezTo>
                  <a:cubicBezTo>
                    <a:pt x="-44" y="15731"/>
                    <a:pt x="-44" y="15848"/>
                    <a:pt x="133" y="15848"/>
                  </a:cubicBezTo>
                  <a:cubicBezTo>
                    <a:pt x="487" y="15790"/>
                    <a:pt x="841" y="15790"/>
                    <a:pt x="1372" y="15790"/>
                  </a:cubicBezTo>
                  <a:cubicBezTo>
                    <a:pt x="1195" y="17605"/>
                    <a:pt x="1195" y="19361"/>
                    <a:pt x="1195" y="21175"/>
                  </a:cubicBezTo>
                  <a:cubicBezTo>
                    <a:pt x="1195" y="21234"/>
                    <a:pt x="1549" y="21234"/>
                    <a:pt x="1549" y="21175"/>
                  </a:cubicBezTo>
                  <a:cubicBezTo>
                    <a:pt x="1726" y="20883"/>
                    <a:pt x="1726" y="20590"/>
                    <a:pt x="1726" y="20356"/>
                  </a:cubicBezTo>
                  <a:cubicBezTo>
                    <a:pt x="1726" y="20356"/>
                    <a:pt x="1726" y="20356"/>
                    <a:pt x="1726" y="20356"/>
                  </a:cubicBezTo>
                  <a:cubicBezTo>
                    <a:pt x="2081" y="20356"/>
                    <a:pt x="2612" y="20356"/>
                    <a:pt x="2966" y="20356"/>
                  </a:cubicBezTo>
                  <a:cubicBezTo>
                    <a:pt x="2966" y="20765"/>
                    <a:pt x="2789" y="21117"/>
                    <a:pt x="2789" y="21468"/>
                  </a:cubicBezTo>
                  <a:cubicBezTo>
                    <a:pt x="2789" y="21585"/>
                    <a:pt x="3143" y="21585"/>
                    <a:pt x="3143" y="21526"/>
                  </a:cubicBezTo>
                  <a:cubicBezTo>
                    <a:pt x="3320" y="21468"/>
                    <a:pt x="3497" y="21468"/>
                    <a:pt x="3674" y="21409"/>
                  </a:cubicBezTo>
                  <a:cubicBezTo>
                    <a:pt x="3851" y="21351"/>
                    <a:pt x="3674" y="21234"/>
                    <a:pt x="3497" y="21292"/>
                  </a:cubicBezTo>
                  <a:cubicBezTo>
                    <a:pt x="3497" y="21292"/>
                    <a:pt x="3497" y="20765"/>
                    <a:pt x="3497" y="20414"/>
                  </a:cubicBezTo>
                  <a:cubicBezTo>
                    <a:pt x="4736" y="20414"/>
                    <a:pt x="5799" y="20414"/>
                    <a:pt x="7038" y="20473"/>
                  </a:cubicBezTo>
                  <a:cubicBezTo>
                    <a:pt x="7038" y="20707"/>
                    <a:pt x="7215" y="21000"/>
                    <a:pt x="7215" y="21292"/>
                  </a:cubicBezTo>
                  <a:cubicBezTo>
                    <a:pt x="7215" y="21351"/>
                    <a:pt x="7569" y="21351"/>
                    <a:pt x="7569" y="21292"/>
                  </a:cubicBezTo>
                  <a:cubicBezTo>
                    <a:pt x="7569" y="21000"/>
                    <a:pt x="7569" y="20707"/>
                    <a:pt x="7569" y="20473"/>
                  </a:cubicBezTo>
                  <a:cubicBezTo>
                    <a:pt x="8277" y="20473"/>
                    <a:pt x="8986" y="20473"/>
                    <a:pt x="9694" y="20414"/>
                  </a:cubicBezTo>
                  <a:cubicBezTo>
                    <a:pt x="9694" y="20765"/>
                    <a:pt x="9694" y="21058"/>
                    <a:pt x="9694" y="21351"/>
                  </a:cubicBezTo>
                  <a:cubicBezTo>
                    <a:pt x="9694" y="21409"/>
                    <a:pt x="10225" y="21409"/>
                    <a:pt x="10225" y="21351"/>
                  </a:cubicBezTo>
                  <a:cubicBezTo>
                    <a:pt x="10225" y="21058"/>
                    <a:pt x="10402" y="20707"/>
                    <a:pt x="10402" y="20414"/>
                  </a:cubicBezTo>
                  <a:cubicBezTo>
                    <a:pt x="11818" y="20414"/>
                    <a:pt x="13235" y="20414"/>
                    <a:pt x="14651" y="20356"/>
                  </a:cubicBezTo>
                  <a:cubicBezTo>
                    <a:pt x="14651" y="20590"/>
                    <a:pt x="14651" y="20824"/>
                    <a:pt x="14651" y="21000"/>
                  </a:cubicBezTo>
                  <a:cubicBezTo>
                    <a:pt x="14651" y="21117"/>
                    <a:pt x="15359" y="21117"/>
                    <a:pt x="15359" y="21000"/>
                  </a:cubicBezTo>
                  <a:cubicBezTo>
                    <a:pt x="15359" y="20765"/>
                    <a:pt x="15359" y="20590"/>
                    <a:pt x="15359" y="20356"/>
                  </a:cubicBezTo>
                  <a:cubicBezTo>
                    <a:pt x="16599" y="20297"/>
                    <a:pt x="17838" y="20239"/>
                    <a:pt x="18900" y="20180"/>
                  </a:cubicBezTo>
                  <a:cubicBezTo>
                    <a:pt x="18900" y="20473"/>
                    <a:pt x="19077" y="20824"/>
                    <a:pt x="19077" y="21117"/>
                  </a:cubicBezTo>
                  <a:cubicBezTo>
                    <a:pt x="19077" y="21234"/>
                    <a:pt x="19608" y="21234"/>
                    <a:pt x="19608" y="21117"/>
                  </a:cubicBezTo>
                  <a:cubicBezTo>
                    <a:pt x="19608" y="20765"/>
                    <a:pt x="19608" y="20473"/>
                    <a:pt x="19786" y="20180"/>
                  </a:cubicBezTo>
                  <a:cubicBezTo>
                    <a:pt x="19963" y="20122"/>
                    <a:pt x="20140" y="20122"/>
                    <a:pt x="20317" y="20122"/>
                  </a:cubicBezTo>
                  <a:cubicBezTo>
                    <a:pt x="20671" y="20122"/>
                    <a:pt x="20494" y="19946"/>
                    <a:pt x="20140" y="19946"/>
                  </a:cubicBezTo>
                  <a:cubicBezTo>
                    <a:pt x="20140" y="19946"/>
                    <a:pt x="19963" y="19946"/>
                    <a:pt x="19786" y="19946"/>
                  </a:cubicBezTo>
                  <a:cubicBezTo>
                    <a:pt x="19786" y="19009"/>
                    <a:pt x="19963" y="18014"/>
                    <a:pt x="19963" y="17019"/>
                  </a:cubicBezTo>
                  <a:cubicBezTo>
                    <a:pt x="20140" y="17019"/>
                    <a:pt x="20494" y="17019"/>
                    <a:pt x="20671" y="16961"/>
                  </a:cubicBezTo>
                  <a:cubicBezTo>
                    <a:pt x="21025" y="16961"/>
                    <a:pt x="20848" y="16844"/>
                    <a:pt x="20671" y="16844"/>
                  </a:cubicBezTo>
                  <a:cubicBezTo>
                    <a:pt x="20494" y="16844"/>
                    <a:pt x="20140" y="16844"/>
                    <a:pt x="19963" y="16844"/>
                  </a:cubicBezTo>
                  <a:cubicBezTo>
                    <a:pt x="19963" y="16434"/>
                    <a:pt x="19963" y="16083"/>
                    <a:pt x="19963" y="15673"/>
                  </a:cubicBezTo>
                  <a:cubicBezTo>
                    <a:pt x="20317" y="15673"/>
                    <a:pt x="20848" y="15673"/>
                    <a:pt x="21202" y="15673"/>
                  </a:cubicBezTo>
                  <a:cubicBezTo>
                    <a:pt x="21556" y="15673"/>
                    <a:pt x="21556" y="15497"/>
                    <a:pt x="21202" y="15497"/>
                  </a:cubicBezTo>
                  <a:close/>
                  <a:moveTo>
                    <a:pt x="14651" y="16961"/>
                  </a:moveTo>
                  <a:cubicBezTo>
                    <a:pt x="13412" y="16961"/>
                    <a:pt x="12172" y="17019"/>
                    <a:pt x="10933" y="17019"/>
                  </a:cubicBezTo>
                  <a:cubicBezTo>
                    <a:pt x="10933" y="16609"/>
                    <a:pt x="10933" y="16200"/>
                    <a:pt x="10933" y="15790"/>
                  </a:cubicBezTo>
                  <a:cubicBezTo>
                    <a:pt x="12172" y="15790"/>
                    <a:pt x="13412" y="15790"/>
                    <a:pt x="14651" y="15790"/>
                  </a:cubicBezTo>
                  <a:cubicBezTo>
                    <a:pt x="14651" y="16141"/>
                    <a:pt x="14651" y="16551"/>
                    <a:pt x="14651" y="16961"/>
                  </a:cubicBezTo>
                  <a:close/>
                  <a:moveTo>
                    <a:pt x="14651" y="15497"/>
                  </a:moveTo>
                  <a:cubicBezTo>
                    <a:pt x="13412" y="15556"/>
                    <a:pt x="12172" y="15556"/>
                    <a:pt x="10933" y="15556"/>
                  </a:cubicBezTo>
                  <a:cubicBezTo>
                    <a:pt x="10933" y="15087"/>
                    <a:pt x="10933" y="14619"/>
                    <a:pt x="10933" y="14151"/>
                  </a:cubicBezTo>
                  <a:cubicBezTo>
                    <a:pt x="12172" y="14092"/>
                    <a:pt x="13412" y="14092"/>
                    <a:pt x="14651" y="14034"/>
                  </a:cubicBezTo>
                  <a:cubicBezTo>
                    <a:pt x="14651" y="14561"/>
                    <a:pt x="14651" y="15029"/>
                    <a:pt x="14651" y="15497"/>
                  </a:cubicBezTo>
                  <a:close/>
                  <a:moveTo>
                    <a:pt x="14651" y="13800"/>
                  </a:moveTo>
                  <a:cubicBezTo>
                    <a:pt x="13412" y="13858"/>
                    <a:pt x="12172" y="13858"/>
                    <a:pt x="11110" y="13858"/>
                  </a:cubicBezTo>
                  <a:cubicBezTo>
                    <a:pt x="11110" y="13390"/>
                    <a:pt x="11110" y="12863"/>
                    <a:pt x="11110" y="12395"/>
                  </a:cubicBezTo>
                  <a:cubicBezTo>
                    <a:pt x="12172" y="12395"/>
                    <a:pt x="13412" y="12395"/>
                    <a:pt x="14651" y="12336"/>
                  </a:cubicBezTo>
                  <a:cubicBezTo>
                    <a:pt x="14651" y="12863"/>
                    <a:pt x="14651" y="13331"/>
                    <a:pt x="14651" y="13800"/>
                  </a:cubicBezTo>
                  <a:close/>
                  <a:moveTo>
                    <a:pt x="14474" y="12102"/>
                  </a:moveTo>
                  <a:cubicBezTo>
                    <a:pt x="13412" y="12102"/>
                    <a:pt x="12172" y="12102"/>
                    <a:pt x="11110" y="12161"/>
                  </a:cubicBezTo>
                  <a:cubicBezTo>
                    <a:pt x="11110" y="11751"/>
                    <a:pt x="11110" y="11341"/>
                    <a:pt x="11110" y="10931"/>
                  </a:cubicBezTo>
                  <a:cubicBezTo>
                    <a:pt x="11110" y="10873"/>
                    <a:pt x="11110" y="10814"/>
                    <a:pt x="11110" y="10756"/>
                  </a:cubicBezTo>
                  <a:cubicBezTo>
                    <a:pt x="12172" y="10756"/>
                    <a:pt x="13412" y="10697"/>
                    <a:pt x="14474" y="10697"/>
                  </a:cubicBezTo>
                  <a:cubicBezTo>
                    <a:pt x="14474" y="11165"/>
                    <a:pt x="14474" y="11634"/>
                    <a:pt x="14474" y="12102"/>
                  </a:cubicBezTo>
                  <a:close/>
                  <a:moveTo>
                    <a:pt x="14474" y="10463"/>
                  </a:moveTo>
                  <a:cubicBezTo>
                    <a:pt x="13412" y="10463"/>
                    <a:pt x="12172" y="10463"/>
                    <a:pt x="11110" y="10522"/>
                  </a:cubicBezTo>
                  <a:cubicBezTo>
                    <a:pt x="11110" y="9995"/>
                    <a:pt x="11110" y="9468"/>
                    <a:pt x="11110" y="9000"/>
                  </a:cubicBezTo>
                  <a:cubicBezTo>
                    <a:pt x="12172" y="9000"/>
                    <a:pt x="13235" y="9000"/>
                    <a:pt x="14474" y="9000"/>
                  </a:cubicBezTo>
                  <a:cubicBezTo>
                    <a:pt x="14474" y="9526"/>
                    <a:pt x="14474" y="9995"/>
                    <a:pt x="14474" y="10463"/>
                  </a:cubicBezTo>
                  <a:close/>
                  <a:moveTo>
                    <a:pt x="11110" y="4083"/>
                  </a:moveTo>
                  <a:cubicBezTo>
                    <a:pt x="11110" y="3790"/>
                    <a:pt x="11110" y="3439"/>
                    <a:pt x="11110" y="3087"/>
                  </a:cubicBezTo>
                  <a:cubicBezTo>
                    <a:pt x="12172" y="3146"/>
                    <a:pt x="13058" y="3205"/>
                    <a:pt x="13943" y="3263"/>
                  </a:cubicBezTo>
                  <a:cubicBezTo>
                    <a:pt x="13943" y="3556"/>
                    <a:pt x="14120" y="3848"/>
                    <a:pt x="14120" y="4083"/>
                  </a:cubicBezTo>
                  <a:cubicBezTo>
                    <a:pt x="13058" y="4083"/>
                    <a:pt x="12172" y="4083"/>
                    <a:pt x="11110" y="4083"/>
                  </a:cubicBezTo>
                  <a:close/>
                  <a:moveTo>
                    <a:pt x="14120" y="4317"/>
                  </a:moveTo>
                  <a:cubicBezTo>
                    <a:pt x="14120" y="4785"/>
                    <a:pt x="14120" y="5195"/>
                    <a:pt x="14120" y="5663"/>
                  </a:cubicBezTo>
                  <a:cubicBezTo>
                    <a:pt x="13235" y="5663"/>
                    <a:pt x="12172" y="5605"/>
                    <a:pt x="11110" y="5605"/>
                  </a:cubicBezTo>
                  <a:cubicBezTo>
                    <a:pt x="11110" y="5195"/>
                    <a:pt x="11110" y="4785"/>
                    <a:pt x="11110" y="4317"/>
                  </a:cubicBezTo>
                  <a:cubicBezTo>
                    <a:pt x="12172" y="4317"/>
                    <a:pt x="13058" y="4317"/>
                    <a:pt x="14120" y="4317"/>
                  </a:cubicBezTo>
                  <a:close/>
                  <a:moveTo>
                    <a:pt x="14474" y="8824"/>
                  </a:moveTo>
                  <a:cubicBezTo>
                    <a:pt x="13235" y="8824"/>
                    <a:pt x="12172" y="8824"/>
                    <a:pt x="11110" y="8765"/>
                  </a:cubicBezTo>
                  <a:cubicBezTo>
                    <a:pt x="11110" y="8356"/>
                    <a:pt x="11110" y="7887"/>
                    <a:pt x="11110" y="7478"/>
                  </a:cubicBezTo>
                  <a:cubicBezTo>
                    <a:pt x="12172" y="7478"/>
                    <a:pt x="13235" y="7419"/>
                    <a:pt x="14297" y="7419"/>
                  </a:cubicBezTo>
                  <a:cubicBezTo>
                    <a:pt x="14297" y="7887"/>
                    <a:pt x="14297" y="8356"/>
                    <a:pt x="14474" y="8824"/>
                  </a:cubicBezTo>
                  <a:close/>
                  <a:moveTo>
                    <a:pt x="11110" y="7244"/>
                  </a:moveTo>
                  <a:cubicBezTo>
                    <a:pt x="11110" y="6775"/>
                    <a:pt x="11110" y="6307"/>
                    <a:pt x="11110" y="5839"/>
                  </a:cubicBezTo>
                  <a:cubicBezTo>
                    <a:pt x="12172" y="5839"/>
                    <a:pt x="13235" y="5839"/>
                    <a:pt x="14120" y="5897"/>
                  </a:cubicBezTo>
                  <a:cubicBezTo>
                    <a:pt x="14297" y="6307"/>
                    <a:pt x="14297" y="6775"/>
                    <a:pt x="14297" y="7244"/>
                  </a:cubicBezTo>
                  <a:cubicBezTo>
                    <a:pt x="13235" y="7244"/>
                    <a:pt x="12172" y="7244"/>
                    <a:pt x="11110" y="7244"/>
                  </a:cubicBezTo>
                  <a:close/>
                  <a:moveTo>
                    <a:pt x="13943" y="1741"/>
                  </a:moveTo>
                  <a:cubicBezTo>
                    <a:pt x="13943" y="2151"/>
                    <a:pt x="13943" y="2619"/>
                    <a:pt x="13943" y="3087"/>
                  </a:cubicBezTo>
                  <a:cubicBezTo>
                    <a:pt x="13058" y="3029"/>
                    <a:pt x="11995" y="2970"/>
                    <a:pt x="11110" y="2912"/>
                  </a:cubicBezTo>
                  <a:cubicBezTo>
                    <a:pt x="11110" y="2502"/>
                    <a:pt x="11110" y="2034"/>
                    <a:pt x="11110" y="1624"/>
                  </a:cubicBezTo>
                  <a:cubicBezTo>
                    <a:pt x="11995" y="1624"/>
                    <a:pt x="12881" y="1683"/>
                    <a:pt x="13943" y="1741"/>
                  </a:cubicBezTo>
                  <a:close/>
                  <a:moveTo>
                    <a:pt x="10756" y="1624"/>
                  </a:moveTo>
                  <a:cubicBezTo>
                    <a:pt x="10756" y="2034"/>
                    <a:pt x="10756" y="2502"/>
                    <a:pt x="10756" y="2912"/>
                  </a:cubicBezTo>
                  <a:cubicBezTo>
                    <a:pt x="9694" y="2853"/>
                    <a:pt x="8808" y="2853"/>
                    <a:pt x="7746" y="2853"/>
                  </a:cubicBezTo>
                  <a:cubicBezTo>
                    <a:pt x="7569" y="2385"/>
                    <a:pt x="7569" y="1975"/>
                    <a:pt x="7392" y="1507"/>
                  </a:cubicBezTo>
                  <a:cubicBezTo>
                    <a:pt x="8454" y="1507"/>
                    <a:pt x="9517" y="1565"/>
                    <a:pt x="10756" y="1624"/>
                  </a:cubicBezTo>
                  <a:close/>
                  <a:moveTo>
                    <a:pt x="8454" y="8765"/>
                  </a:moveTo>
                  <a:cubicBezTo>
                    <a:pt x="8454" y="8356"/>
                    <a:pt x="8454" y="7946"/>
                    <a:pt x="8454" y="7478"/>
                  </a:cubicBezTo>
                  <a:cubicBezTo>
                    <a:pt x="9163" y="7478"/>
                    <a:pt x="9871" y="7478"/>
                    <a:pt x="10579" y="7478"/>
                  </a:cubicBezTo>
                  <a:cubicBezTo>
                    <a:pt x="10579" y="7887"/>
                    <a:pt x="10579" y="8356"/>
                    <a:pt x="10579" y="8765"/>
                  </a:cubicBezTo>
                  <a:cubicBezTo>
                    <a:pt x="9871" y="8765"/>
                    <a:pt x="9163" y="8765"/>
                    <a:pt x="8454" y="8765"/>
                  </a:cubicBezTo>
                  <a:close/>
                  <a:moveTo>
                    <a:pt x="10579" y="8941"/>
                  </a:moveTo>
                  <a:cubicBezTo>
                    <a:pt x="10579" y="9468"/>
                    <a:pt x="10579" y="9995"/>
                    <a:pt x="10579" y="10522"/>
                  </a:cubicBezTo>
                  <a:cubicBezTo>
                    <a:pt x="9871" y="10522"/>
                    <a:pt x="9163" y="10522"/>
                    <a:pt x="8454" y="10580"/>
                  </a:cubicBezTo>
                  <a:cubicBezTo>
                    <a:pt x="8454" y="10053"/>
                    <a:pt x="8454" y="9468"/>
                    <a:pt x="8454" y="8941"/>
                  </a:cubicBezTo>
                  <a:cubicBezTo>
                    <a:pt x="9163" y="8941"/>
                    <a:pt x="9694" y="8941"/>
                    <a:pt x="10402" y="8941"/>
                  </a:cubicBezTo>
                  <a:cubicBezTo>
                    <a:pt x="10402" y="8941"/>
                    <a:pt x="10579" y="8941"/>
                    <a:pt x="10579" y="8941"/>
                  </a:cubicBezTo>
                  <a:close/>
                  <a:moveTo>
                    <a:pt x="8454" y="7302"/>
                  </a:moveTo>
                  <a:cubicBezTo>
                    <a:pt x="8454" y="6834"/>
                    <a:pt x="8454" y="6307"/>
                    <a:pt x="8454" y="5839"/>
                  </a:cubicBezTo>
                  <a:cubicBezTo>
                    <a:pt x="9163" y="5839"/>
                    <a:pt x="9871" y="5839"/>
                    <a:pt x="10756" y="5839"/>
                  </a:cubicBezTo>
                  <a:cubicBezTo>
                    <a:pt x="10756" y="6307"/>
                    <a:pt x="10579" y="6775"/>
                    <a:pt x="10579" y="7302"/>
                  </a:cubicBezTo>
                  <a:cubicBezTo>
                    <a:pt x="9871" y="7302"/>
                    <a:pt x="9163" y="7302"/>
                    <a:pt x="8454" y="7302"/>
                  </a:cubicBezTo>
                  <a:close/>
                  <a:moveTo>
                    <a:pt x="8277" y="5605"/>
                  </a:moveTo>
                  <a:cubicBezTo>
                    <a:pt x="8277" y="5195"/>
                    <a:pt x="8277" y="4726"/>
                    <a:pt x="8100" y="4317"/>
                  </a:cubicBezTo>
                  <a:cubicBezTo>
                    <a:pt x="8986" y="4317"/>
                    <a:pt x="9871" y="4317"/>
                    <a:pt x="10756" y="4317"/>
                  </a:cubicBezTo>
                  <a:cubicBezTo>
                    <a:pt x="10756" y="4785"/>
                    <a:pt x="10756" y="5195"/>
                    <a:pt x="10756" y="5605"/>
                  </a:cubicBezTo>
                  <a:cubicBezTo>
                    <a:pt x="9871" y="5605"/>
                    <a:pt x="9163" y="5605"/>
                    <a:pt x="8277" y="5605"/>
                  </a:cubicBezTo>
                  <a:close/>
                  <a:moveTo>
                    <a:pt x="8100" y="4083"/>
                  </a:moveTo>
                  <a:cubicBezTo>
                    <a:pt x="8100" y="3731"/>
                    <a:pt x="7923" y="3380"/>
                    <a:pt x="7746" y="2970"/>
                  </a:cubicBezTo>
                  <a:cubicBezTo>
                    <a:pt x="8808" y="3029"/>
                    <a:pt x="9694" y="3029"/>
                    <a:pt x="10756" y="3087"/>
                  </a:cubicBezTo>
                  <a:cubicBezTo>
                    <a:pt x="10756" y="3439"/>
                    <a:pt x="10756" y="3731"/>
                    <a:pt x="10756" y="4083"/>
                  </a:cubicBezTo>
                  <a:cubicBezTo>
                    <a:pt x="9871" y="4083"/>
                    <a:pt x="8986" y="4083"/>
                    <a:pt x="8100" y="4083"/>
                  </a:cubicBezTo>
                  <a:close/>
                  <a:moveTo>
                    <a:pt x="6861" y="17136"/>
                  </a:moveTo>
                  <a:cubicBezTo>
                    <a:pt x="5799" y="17136"/>
                    <a:pt x="4913" y="17136"/>
                    <a:pt x="4028" y="17136"/>
                  </a:cubicBezTo>
                  <a:cubicBezTo>
                    <a:pt x="4028" y="16902"/>
                    <a:pt x="4028" y="16609"/>
                    <a:pt x="4028" y="16375"/>
                  </a:cubicBezTo>
                  <a:cubicBezTo>
                    <a:pt x="4028" y="16141"/>
                    <a:pt x="4028" y="15965"/>
                    <a:pt x="4028" y="15790"/>
                  </a:cubicBezTo>
                  <a:cubicBezTo>
                    <a:pt x="5090" y="15790"/>
                    <a:pt x="5976" y="15790"/>
                    <a:pt x="6861" y="15790"/>
                  </a:cubicBezTo>
                  <a:cubicBezTo>
                    <a:pt x="6861" y="16258"/>
                    <a:pt x="6861" y="16668"/>
                    <a:pt x="6861" y="17136"/>
                  </a:cubicBezTo>
                  <a:close/>
                  <a:moveTo>
                    <a:pt x="6861" y="18658"/>
                  </a:moveTo>
                  <a:cubicBezTo>
                    <a:pt x="5799" y="18658"/>
                    <a:pt x="4736" y="18717"/>
                    <a:pt x="3674" y="18717"/>
                  </a:cubicBezTo>
                  <a:cubicBezTo>
                    <a:pt x="3674" y="18717"/>
                    <a:pt x="3674" y="18717"/>
                    <a:pt x="3674" y="18658"/>
                  </a:cubicBezTo>
                  <a:cubicBezTo>
                    <a:pt x="3851" y="18190"/>
                    <a:pt x="3851" y="17722"/>
                    <a:pt x="3851" y="17253"/>
                  </a:cubicBezTo>
                  <a:cubicBezTo>
                    <a:pt x="4913" y="17253"/>
                    <a:pt x="5799" y="17312"/>
                    <a:pt x="6861" y="17312"/>
                  </a:cubicBezTo>
                  <a:cubicBezTo>
                    <a:pt x="6861" y="17722"/>
                    <a:pt x="6861" y="18190"/>
                    <a:pt x="6861" y="18658"/>
                  </a:cubicBezTo>
                  <a:close/>
                  <a:moveTo>
                    <a:pt x="4028" y="15673"/>
                  </a:moveTo>
                  <a:cubicBezTo>
                    <a:pt x="4205" y="15146"/>
                    <a:pt x="4205" y="14678"/>
                    <a:pt x="4205" y="14151"/>
                  </a:cubicBezTo>
                  <a:cubicBezTo>
                    <a:pt x="5090" y="14151"/>
                    <a:pt x="6153" y="14151"/>
                    <a:pt x="7038" y="14151"/>
                  </a:cubicBezTo>
                  <a:cubicBezTo>
                    <a:pt x="7038" y="14619"/>
                    <a:pt x="6861" y="15146"/>
                    <a:pt x="6861" y="15614"/>
                  </a:cubicBezTo>
                  <a:cubicBezTo>
                    <a:pt x="5976" y="15673"/>
                    <a:pt x="5090" y="15673"/>
                    <a:pt x="4028" y="15673"/>
                  </a:cubicBezTo>
                  <a:close/>
                  <a:moveTo>
                    <a:pt x="4028" y="2970"/>
                  </a:moveTo>
                  <a:cubicBezTo>
                    <a:pt x="5267" y="2970"/>
                    <a:pt x="6330" y="2970"/>
                    <a:pt x="7392" y="2970"/>
                  </a:cubicBezTo>
                  <a:cubicBezTo>
                    <a:pt x="7569" y="3322"/>
                    <a:pt x="7569" y="3731"/>
                    <a:pt x="7569" y="4083"/>
                  </a:cubicBezTo>
                  <a:cubicBezTo>
                    <a:pt x="6507" y="4083"/>
                    <a:pt x="5445" y="4083"/>
                    <a:pt x="4205" y="4141"/>
                  </a:cubicBezTo>
                  <a:cubicBezTo>
                    <a:pt x="4205" y="3731"/>
                    <a:pt x="4205" y="3380"/>
                    <a:pt x="4028" y="2970"/>
                  </a:cubicBezTo>
                  <a:close/>
                  <a:moveTo>
                    <a:pt x="7569" y="4317"/>
                  </a:moveTo>
                  <a:cubicBezTo>
                    <a:pt x="7746" y="4726"/>
                    <a:pt x="7746" y="5195"/>
                    <a:pt x="7746" y="5605"/>
                  </a:cubicBezTo>
                  <a:cubicBezTo>
                    <a:pt x="6684" y="5605"/>
                    <a:pt x="5445" y="5605"/>
                    <a:pt x="4382" y="5663"/>
                  </a:cubicBezTo>
                  <a:cubicBezTo>
                    <a:pt x="4382" y="5195"/>
                    <a:pt x="4205" y="4726"/>
                    <a:pt x="4205" y="4258"/>
                  </a:cubicBezTo>
                  <a:cubicBezTo>
                    <a:pt x="5445" y="4317"/>
                    <a:pt x="6507" y="4317"/>
                    <a:pt x="7569" y="4317"/>
                  </a:cubicBezTo>
                  <a:close/>
                  <a:moveTo>
                    <a:pt x="7746" y="5839"/>
                  </a:moveTo>
                  <a:cubicBezTo>
                    <a:pt x="7746" y="6307"/>
                    <a:pt x="7746" y="6834"/>
                    <a:pt x="7746" y="7302"/>
                  </a:cubicBezTo>
                  <a:cubicBezTo>
                    <a:pt x="6684" y="7361"/>
                    <a:pt x="5445" y="7361"/>
                    <a:pt x="4382" y="7361"/>
                  </a:cubicBezTo>
                  <a:cubicBezTo>
                    <a:pt x="4382" y="6834"/>
                    <a:pt x="4382" y="6307"/>
                    <a:pt x="4382" y="5780"/>
                  </a:cubicBezTo>
                  <a:cubicBezTo>
                    <a:pt x="5445" y="5780"/>
                    <a:pt x="6684" y="5839"/>
                    <a:pt x="7746" y="5839"/>
                  </a:cubicBezTo>
                  <a:close/>
                  <a:moveTo>
                    <a:pt x="7038" y="1507"/>
                  </a:moveTo>
                  <a:cubicBezTo>
                    <a:pt x="7215" y="1917"/>
                    <a:pt x="7392" y="2385"/>
                    <a:pt x="7392" y="2795"/>
                  </a:cubicBezTo>
                  <a:cubicBezTo>
                    <a:pt x="6330" y="2795"/>
                    <a:pt x="5267" y="2795"/>
                    <a:pt x="4028" y="2853"/>
                  </a:cubicBezTo>
                  <a:cubicBezTo>
                    <a:pt x="4028" y="2385"/>
                    <a:pt x="4028" y="1975"/>
                    <a:pt x="3851" y="1507"/>
                  </a:cubicBezTo>
                  <a:cubicBezTo>
                    <a:pt x="4913" y="1507"/>
                    <a:pt x="5976" y="1507"/>
                    <a:pt x="7038" y="1507"/>
                  </a:cubicBezTo>
                  <a:close/>
                  <a:moveTo>
                    <a:pt x="1195" y="4258"/>
                  </a:moveTo>
                  <a:cubicBezTo>
                    <a:pt x="2081" y="4258"/>
                    <a:pt x="2966" y="4258"/>
                    <a:pt x="3674" y="4258"/>
                  </a:cubicBezTo>
                  <a:cubicBezTo>
                    <a:pt x="3674" y="4726"/>
                    <a:pt x="3674" y="5195"/>
                    <a:pt x="3674" y="5663"/>
                  </a:cubicBezTo>
                  <a:cubicBezTo>
                    <a:pt x="2966" y="5663"/>
                    <a:pt x="2258" y="5663"/>
                    <a:pt x="1372" y="5722"/>
                  </a:cubicBezTo>
                  <a:cubicBezTo>
                    <a:pt x="1372" y="5195"/>
                    <a:pt x="1372" y="4726"/>
                    <a:pt x="1195" y="4258"/>
                  </a:cubicBezTo>
                  <a:close/>
                  <a:moveTo>
                    <a:pt x="1372" y="5780"/>
                  </a:moveTo>
                  <a:cubicBezTo>
                    <a:pt x="2258" y="5780"/>
                    <a:pt x="2966" y="5780"/>
                    <a:pt x="3674" y="5780"/>
                  </a:cubicBezTo>
                  <a:cubicBezTo>
                    <a:pt x="3674" y="6307"/>
                    <a:pt x="3674" y="6834"/>
                    <a:pt x="3674" y="7361"/>
                  </a:cubicBezTo>
                  <a:cubicBezTo>
                    <a:pt x="3143" y="7361"/>
                    <a:pt x="2612" y="7419"/>
                    <a:pt x="2081" y="7419"/>
                  </a:cubicBezTo>
                  <a:cubicBezTo>
                    <a:pt x="1904" y="7419"/>
                    <a:pt x="1904" y="7478"/>
                    <a:pt x="2081" y="7478"/>
                  </a:cubicBezTo>
                  <a:cubicBezTo>
                    <a:pt x="2612" y="7478"/>
                    <a:pt x="3143" y="7478"/>
                    <a:pt x="3674" y="7478"/>
                  </a:cubicBezTo>
                  <a:cubicBezTo>
                    <a:pt x="3674" y="7946"/>
                    <a:pt x="3851" y="8356"/>
                    <a:pt x="3674" y="8765"/>
                  </a:cubicBezTo>
                  <a:cubicBezTo>
                    <a:pt x="2966" y="8824"/>
                    <a:pt x="2258" y="8824"/>
                    <a:pt x="1726" y="8941"/>
                  </a:cubicBezTo>
                  <a:cubicBezTo>
                    <a:pt x="1726" y="7887"/>
                    <a:pt x="1549" y="6834"/>
                    <a:pt x="1372" y="5780"/>
                  </a:cubicBezTo>
                  <a:close/>
                  <a:moveTo>
                    <a:pt x="1726" y="9117"/>
                  </a:moveTo>
                  <a:cubicBezTo>
                    <a:pt x="1726" y="9117"/>
                    <a:pt x="1726" y="9117"/>
                    <a:pt x="1726" y="9117"/>
                  </a:cubicBezTo>
                  <a:cubicBezTo>
                    <a:pt x="1726" y="9117"/>
                    <a:pt x="1904" y="9058"/>
                    <a:pt x="1904" y="9058"/>
                  </a:cubicBezTo>
                  <a:cubicBezTo>
                    <a:pt x="1904" y="9058"/>
                    <a:pt x="1904" y="9000"/>
                    <a:pt x="1726" y="9000"/>
                  </a:cubicBezTo>
                  <a:cubicBezTo>
                    <a:pt x="1726" y="9000"/>
                    <a:pt x="1726" y="9000"/>
                    <a:pt x="1726" y="9000"/>
                  </a:cubicBezTo>
                  <a:cubicBezTo>
                    <a:pt x="2081" y="8941"/>
                    <a:pt x="2966" y="8941"/>
                    <a:pt x="3674" y="8941"/>
                  </a:cubicBezTo>
                  <a:cubicBezTo>
                    <a:pt x="3674" y="9526"/>
                    <a:pt x="3674" y="10053"/>
                    <a:pt x="3674" y="10639"/>
                  </a:cubicBezTo>
                  <a:cubicBezTo>
                    <a:pt x="3143" y="10639"/>
                    <a:pt x="2435" y="10639"/>
                    <a:pt x="1726" y="10697"/>
                  </a:cubicBezTo>
                  <a:cubicBezTo>
                    <a:pt x="1726" y="10639"/>
                    <a:pt x="1726" y="10639"/>
                    <a:pt x="1726" y="10580"/>
                  </a:cubicBezTo>
                  <a:cubicBezTo>
                    <a:pt x="1726" y="10112"/>
                    <a:pt x="1726" y="9585"/>
                    <a:pt x="1726" y="9117"/>
                  </a:cubicBezTo>
                  <a:close/>
                  <a:moveTo>
                    <a:pt x="1904" y="12278"/>
                  </a:moveTo>
                  <a:cubicBezTo>
                    <a:pt x="1904" y="11751"/>
                    <a:pt x="1904" y="11283"/>
                    <a:pt x="1726" y="10756"/>
                  </a:cubicBezTo>
                  <a:cubicBezTo>
                    <a:pt x="2435" y="10756"/>
                    <a:pt x="3143" y="10756"/>
                    <a:pt x="3674" y="10756"/>
                  </a:cubicBezTo>
                  <a:cubicBezTo>
                    <a:pt x="3674" y="11283"/>
                    <a:pt x="3674" y="11751"/>
                    <a:pt x="3674" y="12219"/>
                  </a:cubicBezTo>
                  <a:cubicBezTo>
                    <a:pt x="3143" y="12219"/>
                    <a:pt x="2435" y="12278"/>
                    <a:pt x="1904" y="12278"/>
                  </a:cubicBezTo>
                  <a:close/>
                  <a:moveTo>
                    <a:pt x="3674" y="12395"/>
                  </a:moveTo>
                  <a:cubicBezTo>
                    <a:pt x="3674" y="12922"/>
                    <a:pt x="3674" y="13448"/>
                    <a:pt x="3674" y="14034"/>
                  </a:cubicBezTo>
                  <a:cubicBezTo>
                    <a:pt x="2966" y="14034"/>
                    <a:pt x="2435" y="14034"/>
                    <a:pt x="1904" y="14034"/>
                  </a:cubicBezTo>
                  <a:cubicBezTo>
                    <a:pt x="1904" y="13448"/>
                    <a:pt x="1904" y="12922"/>
                    <a:pt x="1904" y="12395"/>
                  </a:cubicBezTo>
                  <a:cubicBezTo>
                    <a:pt x="2435" y="12395"/>
                    <a:pt x="3143" y="12395"/>
                    <a:pt x="3674" y="12395"/>
                  </a:cubicBezTo>
                  <a:close/>
                  <a:moveTo>
                    <a:pt x="2966" y="20239"/>
                  </a:moveTo>
                  <a:cubicBezTo>
                    <a:pt x="2612" y="20239"/>
                    <a:pt x="2258" y="20239"/>
                    <a:pt x="1726" y="20239"/>
                  </a:cubicBezTo>
                  <a:cubicBezTo>
                    <a:pt x="1726" y="20239"/>
                    <a:pt x="1726" y="20239"/>
                    <a:pt x="1726" y="20239"/>
                  </a:cubicBezTo>
                  <a:cubicBezTo>
                    <a:pt x="1726" y="19770"/>
                    <a:pt x="1904" y="19302"/>
                    <a:pt x="1904" y="18834"/>
                  </a:cubicBezTo>
                  <a:cubicBezTo>
                    <a:pt x="2258" y="18834"/>
                    <a:pt x="2789" y="18834"/>
                    <a:pt x="3143" y="18834"/>
                  </a:cubicBezTo>
                  <a:cubicBezTo>
                    <a:pt x="3143" y="19302"/>
                    <a:pt x="2966" y="19770"/>
                    <a:pt x="2966" y="20239"/>
                  </a:cubicBezTo>
                  <a:close/>
                  <a:moveTo>
                    <a:pt x="3143" y="18717"/>
                  </a:moveTo>
                  <a:cubicBezTo>
                    <a:pt x="2789" y="18717"/>
                    <a:pt x="2258" y="18717"/>
                    <a:pt x="1904" y="18717"/>
                  </a:cubicBezTo>
                  <a:cubicBezTo>
                    <a:pt x="1904" y="18248"/>
                    <a:pt x="1904" y="17722"/>
                    <a:pt x="2081" y="17253"/>
                  </a:cubicBezTo>
                  <a:cubicBezTo>
                    <a:pt x="2081" y="17253"/>
                    <a:pt x="2081" y="17253"/>
                    <a:pt x="2081" y="17253"/>
                  </a:cubicBezTo>
                  <a:cubicBezTo>
                    <a:pt x="2435" y="17253"/>
                    <a:pt x="2966" y="17253"/>
                    <a:pt x="3320" y="17253"/>
                  </a:cubicBezTo>
                  <a:cubicBezTo>
                    <a:pt x="3320" y="17722"/>
                    <a:pt x="3143" y="18248"/>
                    <a:pt x="3143" y="18717"/>
                  </a:cubicBezTo>
                  <a:close/>
                  <a:moveTo>
                    <a:pt x="3320" y="17136"/>
                  </a:moveTo>
                  <a:cubicBezTo>
                    <a:pt x="2966" y="17195"/>
                    <a:pt x="2435" y="17195"/>
                    <a:pt x="2081" y="17195"/>
                  </a:cubicBezTo>
                  <a:cubicBezTo>
                    <a:pt x="2081" y="17195"/>
                    <a:pt x="2081" y="17195"/>
                    <a:pt x="2081" y="17195"/>
                  </a:cubicBezTo>
                  <a:cubicBezTo>
                    <a:pt x="2081" y="16726"/>
                    <a:pt x="2081" y="16258"/>
                    <a:pt x="2081" y="15790"/>
                  </a:cubicBezTo>
                  <a:cubicBezTo>
                    <a:pt x="2435" y="15790"/>
                    <a:pt x="2966" y="15790"/>
                    <a:pt x="3497" y="15790"/>
                  </a:cubicBezTo>
                  <a:cubicBezTo>
                    <a:pt x="3497" y="16258"/>
                    <a:pt x="3320" y="16726"/>
                    <a:pt x="3320" y="17136"/>
                  </a:cubicBezTo>
                  <a:close/>
                  <a:moveTo>
                    <a:pt x="3497" y="15673"/>
                  </a:moveTo>
                  <a:cubicBezTo>
                    <a:pt x="2966" y="15673"/>
                    <a:pt x="2435" y="15731"/>
                    <a:pt x="2081" y="15731"/>
                  </a:cubicBezTo>
                  <a:cubicBezTo>
                    <a:pt x="2081" y="15205"/>
                    <a:pt x="1904" y="14678"/>
                    <a:pt x="1904" y="14092"/>
                  </a:cubicBezTo>
                  <a:cubicBezTo>
                    <a:pt x="2435" y="14151"/>
                    <a:pt x="2966" y="14151"/>
                    <a:pt x="3497" y="14151"/>
                  </a:cubicBezTo>
                  <a:cubicBezTo>
                    <a:pt x="3497" y="14678"/>
                    <a:pt x="3497" y="15146"/>
                    <a:pt x="3497" y="15673"/>
                  </a:cubicBezTo>
                  <a:close/>
                  <a:moveTo>
                    <a:pt x="3497" y="20239"/>
                  </a:moveTo>
                  <a:cubicBezTo>
                    <a:pt x="3497" y="20122"/>
                    <a:pt x="3497" y="20063"/>
                    <a:pt x="3497" y="20063"/>
                  </a:cubicBezTo>
                  <a:cubicBezTo>
                    <a:pt x="3674" y="19653"/>
                    <a:pt x="3674" y="19244"/>
                    <a:pt x="3674" y="18834"/>
                  </a:cubicBezTo>
                  <a:cubicBezTo>
                    <a:pt x="4736" y="18834"/>
                    <a:pt x="5799" y="18834"/>
                    <a:pt x="6861" y="18834"/>
                  </a:cubicBezTo>
                  <a:cubicBezTo>
                    <a:pt x="6861" y="19302"/>
                    <a:pt x="7038" y="19770"/>
                    <a:pt x="7038" y="20239"/>
                  </a:cubicBezTo>
                  <a:cubicBezTo>
                    <a:pt x="5799" y="20239"/>
                    <a:pt x="4736" y="20239"/>
                    <a:pt x="3497" y="20239"/>
                  </a:cubicBezTo>
                  <a:close/>
                  <a:moveTo>
                    <a:pt x="7038" y="13975"/>
                  </a:moveTo>
                  <a:cubicBezTo>
                    <a:pt x="6153" y="13975"/>
                    <a:pt x="5090" y="13975"/>
                    <a:pt x="4205" y="13975"/>
                  </a:cubicBezTo>
                  <a:cubicBezTo>
                    <a:pt x="4205" y="13448"/>
                    <a:pt x="4382" y="12922"/>
                    <a:pt x="4382" y="12395"/>
                  </a:cubicBezTo>
                  <a:cubicBezTo>
                    <a:pt x="5267" y="12395"/>
                    <a:pt x="6330" y="12395"/>
                    <a:pt x="7215" y="12395"/>
                  </a:cubicBezTo>
                  <a:cubicBezTo>
                    <a:pt x="7215" y="12922"/>
                    <a:pt x="7038" y="13448"/>
                    <a:pt x="7038" y="13975"/>
                  </a:cubicBezTo>
                  <a:close/>
                  <a:moveTo>
                    <a:pt x="7215" y="12161"/>
                  </a:moveTo>
                  <a:cubicBezTo>
                    <a:pt x="6330" y="12219"/>
                    <a:pt x="5267" y="12219"/>
                    <a:pt x="4382" y="12219"/>
                  </a:cubicBezTo>
                  <a:cubicBezTo>
                    <a:pt x="4382" y="11809"/>
                    <a:pt x="4382" y="11400"/>
                    <a:pt x="4382" y="10990"/>
                  </a:cubicBezTo>
                  <a:cubicBezTo>
                    <a:pt x="4382" y="10931"/>
                    <a:pt x="4382" y="10873"/>
                    <a:pt x="4382" y="10756"/>
                  </a:cubicBezTo>
                  <a:cubicBezTo>
                    <a:pt x="5445" y="10756"/>
                    <a:pt x="6330" y="10756"/>
                    <a:pt x="7392" y="10756"/>
                  </a:cubicBezTo>
                  <a:cubicBezTo>
                    <a:pt x="7392" y="11224"/>
                    <a:pt x="7392" y="11692"/>
                    <a:pt x="7215" y="12161"/>
                  </a:cubicBezTo>
                  <a:close/>
                  <a:moveTo>
                    <a:pt x="7392" y="10580"/>
                  </a:moveTo>
                  <a:cubicBezTo>
                    <a:pt x="6507" y="10580"/>
                    <a:pt x="5445" y="10639"/>
                    <a:pt x="4382" y="10639"/>
                  </a:cubicBezTo>
                  <a:cubicBezTo>
                    <a:pt x="4382" y="10053"/>
                    <a:pt x="4382" y="9526"/>
                    <a:pt x="4382" y="8941"/>
                  </a:cubicBezTo>
                  <a:cubicBezTo>
                    <a:pt x="4913" y="8941"/>
                    <a:pt x="5445" y="9000"/>
                    <a:pt x="5799" y="9000"/>
                  </a:cubicBezTo>
                  <a:cubicBezTo>
                    <a:pt x="6330" y="8941"/>
                    <a:pt x="7038" y="8941"/>
                    <a:pt x="7569" y="8941"/>
                  </a:cubicBezTo>
                  <a:cubicBezTo>
                    <a:pt x="7569" y="9526"/>
                    <a:pt x="7569" y="10053"/>
                    <a:pt x="7392" y="10580"/>
                  </a:cubicBezTo>
                  <a:close/>
                  <a:moveTo>
                    <a:pt x="7569" y="8765"/>
                  </a:moveTo>
                  <a:cubicBezTo>
                    <a:pt x="6684" y="8765"/>
                    <a:pt x="5445" y="8765"/>
                    <a:pt x="4382" y="8765"/>
                  </a:cubicBezTo>
                  <a:cubicBezTo>
                    <a:pt x="4382" y="8356"/>
                    <a:pt x="4382" y="7887"/>
                    <a:pt x="4382" y="7478"/>
                  </a:cubicBezTo>
                  <a:cubicBezTo>
                    <a:pt x="5445" y="7478"/>
                    <a:pt x="6684" y="7478"/>
                    <a:pt x="7746" y="7478"/>
                  </a:cubicBezTo>
                  <a:cubicBezTo>
                    <a:pt x="7746" y="7946"/>
                    <a:pt x="7746" y="8356"/>
                    <a:pt x="7569" y="8765"/>
                  </a:cubicBezTo>
                  <a:close/>
                  <a:moveTo>
                    <a:pt x="9694" y="20180"/>
                  </a:moveTo>
                  <a:cubicBezTo>
                    <a:pt x="8986" y="20180"/>
                    <a:pt x="8277" y="20239"/>
                    <a:pt x="7746" y="20239"/>
                  </a:cubicBezTo>
                  <a:cubicBezTo>
                    <a:pt x="7746" y="19770"/>
                    <a:pt x="7746" y="19302"/>
                    <a:pt x="7746" y="18834"/>
                  </a:cubicBezTo>
                  <a:cubicBezTo>
                    <a:pt x="8454" y="18834"/>
                    <a:pt x="9163" y="18775"/>
                    <a:pt x="9871" y="18775"/>
                  </a:cubicBezTo>
                  <a:cubicBezTo>
                    <a:pt x="9694" y="19244"/>
                    <a:pt x="9694" y="19712"/>
                    <a:pt x="9694" y="20180"/>
                  </a:cubicBezTo>
                  <a:close/>
                  <a:moveTo>
                    <a:pt x="9871" y="18600"/>
                  </a:moveTo>
                  <a:cubicBezTo>
                    <a:pt x="9163" y="18600"/>
                    <a:pt x="8454" y="18658"/>
                    <a:pt x="7746" y="18658"/>
                  </a:cubicBezTo>
                  <a:cubicBezTo>
                    <a:pt x="7746" y="18190"/>
                    <a:pt x="7746" y="17722"/>
                    <a:pt x="7923" y="17253"/>
                  </a:cubicBezTo>
                  <a:cubicBezTo>
                    <a:pt x="8454" y="17253"/>
                    <a:pt x="9163" y="17253"/>
                    <a:pt x="9871" y="17253"/>
                  </a:cubicBezTo>
                  <a:cubicBezTo>
                    <a:pt x="9871" y="17722"/>
                    <a:pt x="9871" y="18131"/>
                    <a:pt x="9871" y="18600"/>
                  </a:cubicBezTo>
                  <a:close/>
                  <a:moveTo>
                    <a:pt x="9871" y="17019"/>
                  </a:moveTo>
                  <a:cubicBezTo>
                    <a:pt x="9163" y="17078"/>
                    <a:pt x="8631" y="17078"/>
                    <a:pt x="7923" y="17078"/>
                  </a:cubicBezTo>
                  <a:cubicBezTo>
                    <a:pt x="7923" y="16668"/>
                    <a:pt x="7923" y="16200"/>
                    <a:pt x="7923" y="15790"/>
                  </a:cubicBezTo>
                  <a:cubicBezTo>
                    <a:pt x="8631" y="15790"/>
                    <a:pt x="9340" y="15790"/>
                    <a:pt x="10048" y="15790"/>
                  </a:cubicBezTo>
                  <a:cubicBezTo>
                    <a:pt x="10048" y="16200"/>
                    <a:pt x="10048" y="16609"/>
                    <a:pt x="9871" y="17019"/>
                  </a:cubicBezTo>
                  <a:close/>
                  <a:moveTo>
                    <a:pt x="10048" y="15556"/>
                  </a:moveTo>
                  <a:cubicBezTo>
                    <a:pt x="9340" y="15614"/>
                    <a:pt x="8631" y="15614"/>
                    <a:pt x="8100" y="15614"/>
                  </a:cubicBezTo>
                  <a:cubicBezTo>
                    <a:pt x="8100" y="15146"/>
                    <a:pt x="8100" y="14619"/>
                    <a:pt x="8100" y="14151"/>
                  </a:cubicBezTo>
                  <a:cubicBezTo>
                    <a:pt x="8808" y="14151"/>
                    <a:pt x="9517" y="14151"/>
                    <a:pt x="10225" y="14151"/>
                  </a:cubicBezTo>
                  <a:cubicBezTo>
                    <a:pt x="10225" y="14619"/>
                    <a:pt x="10225" y="15087"/>
                    <a:pt x="10048" y="15556"/>
                  </a:cubicBezTo>
                  <a:close/>
                  <a:moveTo>
                    <a:pt x="10225" y="13917"/>
                  </a:moveTo>
                  <a:cubicBezTo>
                    <a:pt x="9517" y="13917"/>
                    <a:pt x="8808" y="13917"/>
                    <a:pt x="8277" y="13917"/>
                  </a:cubicBezTo>
                  <a:cubicBezTo>
                    <a:pt x="8277" y="13448"/>
                    <a:pt x="8277" y="12922"/>
                    <a:pt x="8277" y="12395"/>
                  </a:cubicBezTo>
                  <a:cubicBezTo>
                    <a:pt x="8986" y="12395"/>
                    <a:pt x="9694" y="12395"/>
                    <a:pt x="10402" y="12395"/>
                  </a:cubicBezTo>
                  <a:cubicBezTo>
                    <a:pt x="10402" y="12863"/>
                    <a:pt x="10402" y="13390"/>
                    <a:pt x="10225" y="13917"/>
                  </a:cubicBezTo>
                  <a:close/>
                  <a:moveTo>
                    <a:pt x="8277" y="12161"/>
                  </a:moveTo>
                  <a:cubicBezTo>
                    <a:pt x="8454" y="11692"/>
                    <a:pt x="8454" y="11224"/>
                    <a:pt x="8454" y="10756"/>
                  </a:cubicBezTo>
                  <a:cubicBezTo>
                    <a:pt x="9163" y="10756"/>
                    <a:pt x="9871" y="10756"/>
                    <a:pt x="10579" y="10756"/>
                  </a:cubicBezTo>
                  <a:cubicBezTo>
                    <a:pt x="10579" y="10814"/>
                    <a:pt x="10579" y="10873"/>
                    <a:pt x="10579" y="10931"/>
                  </a:cubicBezTo>
                  <a:cubicBezTo>
                    <a:pt x="10579" y="11341"/>
                    <a:pt x="10402" y="11751"/>
                    <a:pt x="10402" y="12161"/>
                  </a:cubicBezTo>
                  <a:cubicBezTo>
                    <a:pt x="9694" y="12161"/>
                    <a:pt x="8986" y="12161"/>
                    <a:pt x="8277" y="12161"/>
                  </a:cubicBezTo>
                  <a:close/>
                  <a:moveTo>
                    <a:pt x="14651" y="20122"/>
                  </a:moveTo>
                  <a:cubicBezTo>
                    <a:pt x="13235" y="20122"/>
                    <a:pt x="11818" y="20180"/>
                    <a:pt x="10402" y="20180"/>
                  </a:cubicBezTo>
                  <a:cubicBezTo>
                    <a:pt x="10579" y="19712"/>
                    <a:pt x="10579" y="19244"/>
                    <a:pt x="10756" y="18775"/>
                  </a:cubicBezTo>
                  <a:cubicBezTo>
                    <a:pt x="11995" y="18717"/>
                    <a:pt x="13412" y="18717"/>
                    <a:pt x="14651" y="18658"/>
                  </a:cubicBezTo>
                  <a:cubicBezTo>
                    <a:pt x="14651" y="19126"/>
                    <a:pt x="14651" y="19653"/>
                    <a:pt x="14651" y="20122"/>
                  </a:cubicBezTo>
                  <a:close/>
                  <a:moveTo>
                    <a:pt x="10756" y="18600"/>
                  </a:moveTo>
                  <a:cubicBezTo>
                    <a:pt x="10756" y="18131"/>
                    <a:pt x="10756" y="17722"/>
                    <a:pt x="10933" y="17253"/>
                  </a:cubicBezTo>
                  <a:cubicBezTo>
                    <a:pt x="12172" y="17253"/>
                    <a:pt x="13412" y="17195"/>
                    <a:pt x="14651" y="17195"/>
                  </a:cubicBezTo>
                  <a:cubicBezTo>
                    <a:pt x="14651" y="17605"/>
                    <a:pt x="14651" y="18014"/>
                    <a:pt x="14651" y="18483"/>
                  </a:cubicBezTo>
                  <a:cubicBezTo>
                    <a:pt x="13412" y="18483"/>
                    <a:pt x="11995" y="18541"/>
                    <a:pt x="10756" y="18600"/>
                  </a:cubicBezTo>
                  <a:close/>
                  <a:moveTo>
                    <a:pt x="18900" y="18307"/>
                  </a:moveTo>
                  <a:cubicBezTo>
                    <a:pt x="17661" y="18365"/>
                    <a:pt x="16599" y="18424"/>
                    <a:pt x="15359" y="18424"/>
                  </a:cubicBezTo>
                  <a:cubicBezTo>
                    <a:pt x="15359" y="18014"/>
                    <a:pt x="15359" y="17605"/>
                    <a:pt x="15359" y="17195"/>
                  </a:cubicBezTo>
                  <a:cubicBezTo>
                    <a:pt x="16599" y="17136"/>
                    <a:pt x="17838" y="17078"/>
                    <a:pt x="18900" y="17078"/>
                  </a:cubicBezTo>
                  <a:cubicBezTo>
                    <a:pt x="18900" y="17487"/>
                    <a:pt x="18900" y="17897"/>
                    <a:pt x="18900" y="18307"/>
                  </a:cubicBezTo>
                  <a:close/>
                  <a:moveTo>
                    <a:pt x="15359" y="15731"/>
                  </a:moveTo>
                  <a:cubicBezTo>
                    <a:pt x="16599" y="15731"/>
                    <a:pt x="17838" y="15731"/>
                    <a:pt x="18900" y="15731"/>
                  </a:cubicBezTo>
                  <a:cubicBezTo>
                    <a:pt x="18900" y="16083"/>
                    <a:pt x="18900" y="16492"/>
                    <a:pt x="18900" y="16844"/>
                  </a:cubicBezTo>
                  <a:cubicBezTo>
                    <a:pt x="17838" y="16902"/>
                    <a:pt x="16599" y="16902"/>
                    <a:pt x="15359" y="16902"/>
                  </a:cubicBezTo>
                  <a:cubicBezTo>
                    <a:pt x="15359" y="16551"/>
                    <a:pt x="15359" y="16141"/>
                    <a:pt x="15359" y="15731"/>
                  </a:cubicBezTo>
                  <a:close/>
                  <a:moveTo>
                    <a:pt x="18900" y="15497"/>
                  </a:moveTo>
                  <a:cubicBezTo>
                    <a:pt x="17838" y="15497"/>
                    <a:pt x="16599" y="15497"/>
                    <a:pt x="15359" y="15497"/>
                  </a:cubicBezTo>
                  <a:cubicBezTo>
                    <a:pt x="15359" y="15029"/>
                    <a:pt x="15359" y="14502"/>
                    <a:pt x="15359" y="14034"/>
                  </a:cubicBezTo>
                  <a:cubicBezTo>
                    <a:pt x="16599" y="13975"/>
                    <a:pt x="17661" y="13975"/>
                    <a:pt x="18900" y="13858"/>
                  </a:cubicBezTo>
                  <a:cubicBezTo>
                    <a:pt x="18900" y="13858"/>
                    <a:pt x="18900" y="13858"/>
                    <a:pt x="18900" y="13858"/>
                  </a:cubicBezTo>
                  <a:cubicBezTo>
                    <a:pt x="18900" y="14385"/>
                    <a:pt x="18900" y="14970"/>
                    <a:pt x="18900" y="15497"/>
                  </a:cubicBezTo>
                  <a:close/>
                  <a:moveTo>
                    <a:pt x="15182" y="10639"/>
                  </a:moveTo>
                  <a:cubicBezTo>
                    <a:pt x="16245" y="10639"/>
                    <a:pt x="17307" y="10580"/>
                    <a:pt x="18369" y="10522"/>
                  </a:cubicBezTo>
                  <a:cubicBezTo>
                    <a:pt x="18546" y="10522"/>
                    <a:pt x="18546" y="10405"/>
                    <a:pt x="18369" y="10405"/>
                  </a:cubicBezTo>
                  <a:cubicBezTo>
                    <a:pt x="17307" y="10405"/>
                    <a:pt x="16245" y="10405"/>
                    <a:pt x="15182" y="10405"/>
                  </a:cubicBezTo>
                  <a:cubicBezTo>
                    <a:pt x="15182" y="9995"/>
                    <a:pt x="15182" y="9526"/>
                    <a:pt x="15182" y="9058"/>
                  </a:cubicBezTo>
                  <a:cubicBezTo>
                    <a:pt x="16245" y="9058"/>
                    <a:pt x="17484" y="9117"/>
                    <a:pt x="18723" y="9117"/>
                  </a:cubicBezTo>
                  <a:cubicBezTo>
                    <a:pt x="18723" y="9585"/>
                    <a:pt x="18723" y="10053"/>
                    <a:pt x="18723" y="10522"/>
                  </a:cubicBezTo>
                  <a:cubicBezTo>
                    <a:pt x="18900" y="11107"/>
                    <a:pt x="18900" y="11634"/>
                    <a:pt x="18900" y="12161"/>
                  </a:cubicBezTo>
                  <a:cubicBezTo>
                    <a:pt x="18900" y="12161"/>
                    <a:pt x="18900" y="12161"/>
                    <a:pt x="18723" y="12161"/>
                  </a:cubicBezTo>
                  <a:cubicBezTo>
                    <a:pt x="17661" y="12102"/>
                    <a:pt x="16422" y="12102"/>
                    <a:pt x="15359" y="12102"/>
                  </a:cubicBezTo>
                  <a:cubicBezTo>
                    <a:pt x="15359" y="11634"/>
                    <a:pt x="15182" y="11165"/>
                    <a:pt x="15182" y="10639"/>
                  </a:cubicBezTo>
                  <a:close/>
                  <a:moveTo>
                    <a:pt x="15359" y="12336"/>
                  </a:moveTo>
                  <a:cubicBezTo>
                    <a:pt x="16422" y="12336"/>
                    <a:pt x="17661" y="12336"/>
                    <a:pt x="18723" y="12278"/>
                  </a:cubicBezTo>
                  <a:cubicBezTo>
                    <a:pt x="18900" y="12278"/>
                    <a:pt x="18900" y="12278"/>
                    <a:pt x="18900" y="12278"/>
                  </a:cubicBezTo>
                  <a:cubicBezTo>
                    <a:pt x="18900" y="12746"/>
                    <a:pt x="18900" y="13273"/>
                    <a:pt x="18900" y="13741"/>
                  </a:cubicBezTo>
                  <a:cubicBezTo>
                    <a:pt x="18900" y="13741"/>
                    <a:pt x="18900" y="13741"/>
                    <a:pt x="18723" y="13741"/>
                  </a:cubicBezTo>
                  <a:cubicBezTo>
                    <a:pt x="17661" y="13741"/>
                    <a:pt x="16422" y="13800"/>
                    <a:pt x="15359" y="13800"/>
                  </a:cubicBezTo>
                  <a:cubicBezTo>
                    <a:pt x="15359" y="13331"/>
                    <a:pt x="15359" y="12805"/>
                    <a:pt x="15359" y="12336"/>
                  </a:cubicBezTo>
                  <a:close/>
                  <a:moveTo>
                    <a:pt x="15359" y="20122"/>
                  </a:moveTo>
                  <a:cubicBezTo>
                    <a:pt x="15359" y="19595"/>
                    <a:pt x="15359" y="19126"/>
                    <a:pt x="15359" y="18658"/>
                  </a:cubicBezTo>
                  <a:cubicBezTo>
                    <a:pt x="16599" y="18600"/>
                    <a:pt x="17838" y="18541"/>
                    <a:pt x="18900" y="18483"/>
                  </a:cubicBezTo>
                  <a:cubicBezTo>
                    <a:pt x="18900" y="19009"/>
                    <a:pt x="18900" y="19478"/>
                    <a:pt x="18900" y="20005"/>
                  </a:cubicBezTo>
                  <a:cubicBezTo>
                    <a:pt x="17838" y="20063"/>
                    <a:pt x="16599" y="20063"/>
                    <a:pt x="15359" y="2012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0" name="Freeform 56"/>
            <p:cNvSpPr/>
            <p:nvPr/>
          </p:nvSpPr>
          <p:spPr>
            <a:xfrm>
              <a:off x="10320549" y="858835"/>
              <a:ext cx="36907" cy="81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39" h="21486" fill="norm" stroke="1" extrusionOk="0">
                  <a:moveTo>
                    <a:pt x="16739" y="170"/>
                  </a:moveTo>
                  <a:cubicBezTo>
                    <a:pt x="16739" y="-57"/>
                    <a:pt x="12812" y="-57"/>
                    <a:pt x="12812" y="170"/>
                  </a:cubicBezTo>
                  <a:cubicBezTo>
                    <a:pt x="1030" y="7105"/>
                    <a:pt x="-4861" y="14267"/>
                    <a:pt x="4957" y="21316"/>
                  </a:cubicBezTo>
                  <a:cubicBezTo>
                    <a:pt x="4957" y="21543"/>
                    <a:pt x="8884" y="21543"/>
                    <a:pt x="8884" y="21316"/>
                  </a:cubicBezTo>
                  <a:cubicBezTo>
                    <a:pt x="6921" y="14267"/>
                    <a:pt x="6921" y="7219"/>
                    <a:pt x="16739" y="17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1" name="Freeform 57"/>
            <p:cNvSpPr/>
            <p:nvPr/>
          </p:nvSpPr>
          <p:spPr>
            <a:xfrm>
              <a:off x="10394625" y="883158"/>
              <a:ext cx="35856" cy="76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4" h="21539" fill="norm" stroke="1" extrusionOk="0">
                  <a:moveTo>
                    <a:pt x="14714" y="91"/>
                  </a:moveTo>
                  <a:cubicBezTo>
                    <a:pt x="9914" y="7169"/>
                    <a:pt x="-2086" y="14369"/>
                    <a:pt x="314" y="21447"/>
                  </a:cubicBezTo>
                  <a:cubicBezTo>
                    <a:pt x="314" y="21569"/>
                    <a:pt x="5114" y="21569"/>
                    <a:pt x="5114" y="21447"/>
                  </a:cubicBezTo>
                  <a:cubicBezTo>
                    <a:pt x="17114" y="14369"/>
                    <a:pt x="14714" y="7169"/>
                    <a:pt x="19514" y="91"/>
                  </a:cubicBezTo>
                  <a:cubicBezTo>
                    <a:pt x="19514" y="-31"/>
                    <a:pt x="14714" y="-31"/>
                    <a:pt x="14714" y="9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2" name="Freeform 58"/>
            <p:cNvSpPr/>
            <p:nvPr/>
          </p:nvSpPr>
          <p:spPr>
            <a:xfrm>
              <a:off x="10472010" y="883158"/>
              <a:ext cx="22425" cy="773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58" h="21510" fill="norm" stroke="1" extrusionOk="0">
                  <a:moveTo>
                    <a:pt x="6801" y="90"/>
                  </a:moveTo>
                  <a:cubicBezTo>
                    <a:pt x="6801" y="-30"/>
                    <a:pt x="630" y="-30"/>
                    <a:pt x="630" y="90"/>
                  </a:cubicBezTo>
                  <a:cubicBezTo>
                    <a:pt x="6801" y="7170"/>
                    <a:pt x="3715" y="14250"/>
                    <a:pt x="630" y="21330"/>
                  </a:cubicBezTo>
                  <a:cubicBezTo>
                    <a:pt x="-2456" y="21570"/>
                    <a:pt x="6801" y="21570"/>
                    <a:pt x="6801" y="21330"/>
                  </a:cubicBezTo>
                  <a:cubicBezTo>
                    <a:pt x="19144" y="14370"/>
                    <a:pt x="19144" y="7170"/>
                    <a:pt x="6801" y="9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3" name="Freeform 59"/>
            <p:cNvSpPr/>
            <p:nvPr/>
          </p:nvSpPr>
          <p:spPr>
            <a:xfrm>
              <a:off x="10545935" y="862521"/>
              <a:ext cx="34270" cy="1128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42" h="21559" fill="norm" stroke="1" extrusionOk="0">
                  <a:moveTo>
                    <a:pt x="1963" y="61"/>
                  </a:moveTo>
                  <a:cubicBezTo>
                    <a:pt x="1963" y="-21"/>
                    <a:pt x="0" y="-21"/>
                    <a:pt x="0" y="61"/>
                  </a:cubicBezTo>
                  <a:cubicBezTo>
                    <a:pt x="1963" y="7152"/>
                    <a:pt x="-1964" y="14406"/>
                    <a:pt x="9818" y="21497"/>
                  </a:cubicBezTo>
                  <a:cubicBezTo>
                    <a:pt x="9818" y="21579"/>
                    <a:pt x="13745" y="21579"/>
                    <a:pt x="13745" y="21497"/>
                  </a:cubicBezTo>
                  <a:cubicBezTo>
                    <a:pt x="19636" y="14406"/>
                    <a:pt x="9818" y="7152"/>
                    <a:pt x="1963" y="6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4" name="Freeform 60"/>
            <p:cNvSpPr/>
            <p:nvPr/>
          </p:nvSpPr>
          <p:spPr>
            <a:xfrm>
              <a:off x="10614630" y="879982"/>
              <a:ext cx="30468" cy="110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73" h="21537" fill="norm" stroke="1" extrusionOk="0">
                  <a:moveTo>
                    <a:pt x="2400" y="63"/>
                  </a:moveTo>
                  <a:cubicBezTo>
                    <a:pt x="2400" y="-21"/>
                    <a:pt x="0" y="-21"/>
                    <a:pt x="0" y="63"/>
                  </a:cubicBezTo>
                  <a:cubicBezTo>
                    <a:pt x="2400" y="7151"/>
                    <a:pt x="2400" y="14323"/>
                    <a:pt x="7200" y="21410"/>
                  </a:cubicBezTo>
                  <a:cubicBezTo>
                    <a:pt x="7200" y="21579"/>
                    <a:pt x="14400" y="21579"/>
                    <a:pt x="14400" y="21410"/>
                  </a:cubicBezTo>
                  <a:cubicBezTo>
                    <a:pt x="21600" y="14323"/>
                    <a:pt x="14400" y="7151"/>
                    <a:pt x="2400" y="6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5" name="Freeform 61"/>
            <p:cNvSpPr/>
            <p:nvPr/>
          </p:nvSpPr>
          <p:spPr>
            <a:xfrm>
              <a:off x="10670649" y="845058"/>
              <a:ext cx="30936" cy="1079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36" h="21535" fill="norm" stroke="1" extrusionOk="0">
                  <a:moveTo>
                    <a:pt x="6760" y="64"/>
                  </a:moveTo>
                  <a:cubicBezTo>
                    <a:pt x="6760" y="-22"/>
                    <a:pt x="1960" y="-22"/>
                    <a:pt x="1960" y="64"/>
                  </a:cubicBezTo>
                  <a:cubicBezTo>
                    <a:pt x="-440" y="7121"/>
                    <a:pt x="-2840" y="14263"/>
                    <a:pt x="9160" y="21406"/>
                  </a:cubicBezTo>
                  <a:cubicBezTo>
                    <a:pt x="9160" y="21578"/>
                    <a:pt x="16360" y="21578"/>
                    <a:pt x="16360" y="21406"/>
                  </a:cubicBezTo>
                  <a:cubicBezTo>
                    <a:pt x="18760" y="14263"/>
                    <a:pt x="11560" y="7121"/>
                    <a:pt x="6760" y="64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6" name="Freeform 62"/>
            <p:cNvSpPr/>
            <p:nvPr/>
          </p:nvSpPr>
          <p:spPr>
            <a:xfrm>
              <a:off x="9058499" y="353589"/>
              <a:ext cx="3136110" cy="1666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550" fill="norm" stroke="1" extrusionOk="0">
                  <a:moveTo>
                    <a:pt x="21322" y="14434"/>
                  </a:moveTo>
                  <a:cubicBezTo>
                    <a:pt x="21322" y="14434"/>
                    <a:pt x="21322" y="14434"/>
                    <a:pt x="21351" y="14434"/>
                  </a:cubicBezTo>
                  <a:cubicBezTo>
                    <a:pt x="21351" y="14378"/>
                    <a:pt x="21351" y="14322"/>
                    <a:pt x="21380" y="14211"/>
                  </a:cubicBezTo>
                  <a:cubicBezTo>
                    <a:pt x="21380" y="14211"/>
                    <a:pt x="21380" y="14155"/>
                    <a:pt x="21351" y="14155"/>
                  </a:cubicBezTo>
                  <a:cubicBezTo>
                    <a:pt x="21351" y="14099"/>
                    <a:pt x="21322" y="14099"/>
                    <a:pt x="21292" y="14099"/>
                  </a:cubicBezTo>
                  <a:cubicBezTo>
                    <a:pt x="20500" y="14155"/>
                    <a:pt x="19707" y="14266"/>
                    <a:pt x="18886" y="14322"/>
                  </a:cubicBezTo>
                  <a:cubicBezTo>
                    <a:pt x="18856" y="11364"/>
                    <a:pt x="18798" y="8406"/>
                    <a:pt x="18651" y="5504"/>
                  </a:cubicBezTo>
                  <a:cubicBezTo>
                    <a:pt x="18651" y="5392"/>
                    <a:pt x="18622" y="5392"/>
                    <a:pt x="18592" y="5392"/>
                  </a:cubicBezTo>
                  <a:cubicBezTo>
                    <a:pt x="18563" y="5336"/>
                    <a:pt x="18563" y="5336"/>
                    <a:pt x="18504" y="5336"/>
                  </a:cubicBezTo>
                  <a:cubicBezTo>
                    <a:pt x="17389" y="5392"/>
                    <a:pt x="16244" y="5225"/>
                    <a:pt x="15100" y="5280"/>
                  </a:cubicBezTo>
                  <a:cubicBezTo>
                    <a:pt x="15100" y="3997"/>
                    <a:pt x="15070" y="2713"/>
                    <a:pt x="15070" y="1373"/>
                  </a:cubicBezTo>
                  <a:cubicBezTo>
                    <a:pt x="15070" y="1373"/>
                    <a:pt x="15070" y="1373"/>
                    <a:pt x="15070" y="1373"/>
                  </a:cubicBezTo>
                  <a:cubicBezTo>
                    <a:pt x="15070" y="1318"/>
                    <a:pt x="15041" y="1206"/>
                    <a:pt x="14982" y="1206"/>
                  </a:cubicBezTo>
                  <a:cubicBezTo>
                    <a:pt x="13280" y="1038"/>
                    <a:pt x="11519" y="1038"/>
                    <a:pt x="9788" y="1150"/>
                  </a:cubicBezTo>
                  <a:cubicBezTo>
                    <a:pt x="9729" y="1150"/>
                    <a:pt x="9729" y="1318"/>
                    <a:pt x="9759" y="1318"/>
                  </a:cubicBezTo>
                  <a:cubicBezTo>
                    <a:pt x="9729" y="2769"/>
                    <a:pt x="9729" y="4164"/>
                    <a:pt x="9817" y="5559"/>
                  </a:cubicBezTo>
                  <a:cubicBezTo>
                    <a:pt x="9759" y="5559"/>
                    <a:pt x="9700" y="5559"/>
                    <a:pt x="9641" y="5559"/>
                  </a:cubicBezTo>
                  <a:cubicBezTo>
                    <a:pt x="9318" y="5559"/>
                    <a:pt x="8790" y="5336"/>
                    <a:pt x="8438" y="5504"/>
                  </a:cubicBezTo>
                  <a:cubicBezTo>
                    <a:pt x="8409" y="5448"/>
                    <a:pt x="8320" y="5448"/>
                    <a:pt x="8320" y="5559"/>
                  </a:cubicBezTo>
                  <a:cubicBezTo>
                    <a:pt x="8320" y="5559"/>
                    <a:pt x="8320" y="5615"/>
                    <a:pt x="8320" y="5615"/>
                  </a:cubicBezTo>
                  <a:cubicBezTo>
                    <a:pt x="8320" y="5615"/>
                    <a:pt x="8320" y="5615"/>
                    <a:pt x="8291" y="5615"/>
                  </a:cubicBezTo>
                  <a:cubicBezTo>
                    <a:pt x="8291" y="5671"/>
                    <a:pt x="8262" y="5727"/>
                    <a:pt x="8291" y="5727"/>
                  </a:cubicBezTo>
                  <a:cubicBezTo>
                    <a:pt x="8291" y="5783"/>
                    <a:pt x="8320" y="5783"/>
                    <a:pt x="8320" y="5783"/>
                  </a:cubicBezTo>
                  <a:cubicBezTo>
                    <a:pt x="8320" y="5783"/>
                    <a:pt x="8320" y="5783"/>
                    <a:pt x="8320" y="5783"/>
                  </a:cubicBezTo>
                  <a:cubicBezTo>
                    <a:pt x="8291" y="9634"/>
                    <a:pt x="8379" y="13541"/>
                    <a:pt x="8497" y="17392"/>
                  </a:cubicBezTo>
                  <a:cubicBezTo>
                    <a:pt x="8027" y="17392"/>
                    <a:pt x="7528" y="17448"/>
                    <a:pt x="7029" y="17559"/>
                  </a:cubicBezTo>
                  <a:cubicBezTo>
                    <a:pt x="7059" y="14155"/>
                    <a:pt x="7059" y="10750"/>
                    <a:pt x="6853" y="7401"/>
                  </a:cubicBezTo>
                  <a:cubicBezTo>
                    <a:pt x="6853" y="7401"/>
                    <a:pt x="6853" y="7401"/>
                    <a:pt x="6853" y="7401"/>
                  </a:cubicBezTo>
                  <a:cubicBezTo>
                    <a:pt x="6882" y="7345"/>
                    <a:pt x="6882" y="7234"/>
                    <a:pt x="6824" y="7234"/>
                  </a:cubicBezTo>
                  <a:cubicBezTo>
                    <a:pt x="5973" y="7234"/>
                    <a:pt x="5122" y="7178"/>
                    <a:pt x="4270" y="7290"/>
                  </a:cubicBezTo>
                  <a:cubicBezTo>
                    <a:pt x="4212" y="4945"/>
                    <a:pt x="4182" y="2601"/>
                    <a:pt x="4094" y="257"/>
                  </a:cubicBezTo>
                  <a:cubicBezTo>
                    <a:pt x="4094" y="201"/>
                    <a:pt x="4036" y="145"/>
                    <a:pt x="4006" y="201"/>
                  </a:cubicBezTo>
                  <a:cubicBezTo>
                    <a:pt x="4006" y="145"/>
                    <a:pt x="3977" y="145"/>
                    <a:pt x="3948" y="145"/>
                  </a:cubicBezTo>
                  <a:cubicBezTo>
                    <a:pt x="2656" y="-22"/>
                    <a:pt x="1336" y="-22"/>
                    <a:pt x="44" y="34"/>
                  </a:cubicBezTo>
                  <a:cubicBezTo>
                    <a:pt x="-14" y="90"/>
                    <a:pt x="-14" y="201"/>
                    <a:pt x="44" y="257"/>
                  </a:cubicBezTo>
                  <a:cubicBezTo>
                    <a:pt x="44" y="257"/>
                    <a:pt x="44" y="257"/>
                    <a:pt x="74" y="257"/>
                  </a:cubicBezTo>
                  <a:cubicBezTo>
                    <a:pt x="-73" y="7234"/>
                    <a:pt x="103" y="14322"/>
                    <a:pt x="279" y="21355"/>
                  </a:cubicBezTo>
                  <a:cubicBezTo>
                    <a:pt x="279" y="21522"/>
                    <a:pt x="426" y="21522"/>
                    <a:pt x="426" y="21355"/>
                  </a:cubicBezTo>
                  <a:cubicBezTo>
                    <a:pt x="250" y="14322"/>
                    <a:pt x="250" y="7290"/>
                    <a:pt x="162" y="257"/>
                  </a:cubicBezTo>
                  <a:cubicBezTo>
                    <a:pt x="1424" y="313"/>
                    <a:pt x="2686" y="369"/>
                    <a:pt x="3948" y="369"/>
                  </a:cubicBezTo>
                  <a:cubicBezTo>
                    <a:pt x="3977" y="369"/>
                    <a:pt x="4006" y="369"/>
                    <a:pt x="4006" y="313"/>
                  </a:cubicBezTo>
                  <a:cubicBezTo>
                    <a:pt x="4006" y="7290"/>
                    <a:pt x="4182" y="14266"/>
                    <a:pt x="4300" y="21187"/>
                  </a:cubicBezTo>
                  <a:cubicBezTo>
                    <a:pt x="4300" y="21355"/>
                    <a:pt x="4447" y="21355"/>
                    <a:pt x="4447" y="21187"/>
                  </a:cubicBezTo>
                  <a:cubicBezTo>
                    <a:pt x="4388" y="16611"/>
                    <a:pt x="4329" y="12034"/>
                    <a:pt x="4270" y="7401"/>
                  </a:cubicBezTo>
                  <a:cubicBezTo>
                    <a:pt x="5092" y="7513"/>
                    <a:pt x="5943" y="7457"/>
                    <a:pt x="6794" y="7457"/>
                  </a:cubicBezTo>
                  <a:cubicBezTo>
                    <a:pt x="6824" y="10862"/>
                    <a:pt x="6912" y="14211"/>
                    <a:pt x="6912" y="17559"/>
                  </a:cubicBezTo>
                  <a:cubicBezTo>
                    <a:pt x="6706" y="17615"/>
                    <a:pt x="6530" y="17671"/>
                    <a:pt x="6325" y="17727"/>
                  </a:cubicBezTo>
                  <a:cubicBezTo>
                    <a:pt x="6325" y="17727"/>
                    <a:pt x="6325" y="17671"/>
                    <a:pt x="6325" y="17671"/>
                  </a:cubicBezTo>
                  <a:cubicBezTo>
                    <a:pt x="6325" y="17559"/>
                    <a:pt x="6207" y="17559"/>
                    <a:pt x="6207" y="17671"/>
                  </a:cubicBezTo>
                  <a:cubicBezTo>
                    <a:pt x="6207" y="17727"/>
                    <a:pt x="6207" y="17727"/>
                    <a:pt x="6207" y="17727"/>
                  </a:cubicBezTo>
                  <a:cubicBezTo>
                    <a:pt x="6207" y="17783"/>
                    <a:pt x="6178" y="17783"/>
                    <a:pt x="6178" y="17783"/>
                  </a:cubicBezTo>
                  <a:cubicBezTo>
                    <a:pt x="6119" y="17783"/>
                    <a:pt x="6149" y="17894"/>
                    <a:pt x="6178" y="17894"/>
                  </a:cubicBezTo>
                  <a:cubicBezTo>
                    <a:pt x="6207" y="17894"/>
                    <a:pt x="6207" y="17894"/>
                    <a:pt x="6207" y="17894"/>
                  </a:cubicBezTo>
                  <a:cubicBezTo>
                    <a:pt x="6266" y="19122"/>
                    <a:pt x="6295" y="20294"/>
                    <a:pt x="6384" y="21466"/>
                  </a:cubicBezTo>
                  <a:cubicBezTo>
                    <a:pt x="6384" y="21578"/>
                    <a:pt x="6442" y="21578"/>
                    <a:pt x="6442" y="21466"/>
                  </a:cubicBezTo>
                  <a:cubicBezTo>
                    <a:pt x="6442" y="20294"/>
                    <a:pt x="6384" y="19066"/>
                    <a:pt x="6354" y="17894"/>
                  </a:cubicBezTo>
                  <a:cubicBezTo>
                    <a:pt x="6530" y="17838"/>
                    <a:pt x="6706" y="17838"/>
                    <a:pt x="6912" y="17783"/>
                  </a:cubicBezTo>
                  <a:cubicBezTo>
                    <a:pt x="6912" y="17838"/>
                    <a:pt x="6912" y="17838"/>
                    <a:pt x="6912" y="17838"/>
                  </a:cubicBezTo>
                  <a:cubicBezTo>
                    <a:pt x="6912" y="18006"/>
                    <a:pt x="7029" y="18006"/>
                    <a:pt x="7029" y="17838"/>
                  </a:cubicBezTo>
                  <a:cubicBezTo>
                    <a:pt x="7029" y="17838"/>
                    <a:pt x="7029" y="17783"/>
                    <a:pt x="7029" y="17783"/>
                  </a:cubicBezTo>
                  <a:cubicBezTo>
                    <a:pt x="7880" y="17671"/>
                    <a:pt x="8702" y="17671"/>
                    <a:pt x="9553" y="17671"/>
                  </a:cubicBezTo>
                  <a:cubicBezTo>
                    <a:pt x="9582" y="17671"/>
                    <a:pt x="9582" y="17671"/>
                    <a:pt x="9612" y="17671"/>
                  </a:cubicBezTo>
                  <a:cubicBezTo>
                    <a:pt x="9582" y="18899"/>
                    <a:pt x="9612" y="20238"/>
                    <a:pt x="9729" y="21411"/>
                  </a:cubicBezTo>
                  <a:cubicBezTo>
                    <a:pt x="9729" y="21578"/>
                    <a:pt x="9817" y="21522"/>
                    <a:pt x="9817" y="21411"/>
                  </a:cubicBezTo>
                  <a:cubicBezTo>
                    <a:pt x="9847" y="20127"/>
                    <a:pt x="9759" y="18787"/>
                    <a:pt x="9670" y="17504"/>
                  </a:cubicBezTo>
                  <a:cubicBezTo>
                    <a:pt x="9670" y="17448"/>
                    <a:pt x="9641" y="17448"/>
                    <a:pt x="9612" y="17504"/>
                  </a:cubicBezTo>
                  <a:cubicBezTo>
                    <a:pt x="9612" y="17448"/>
                    <a:pt x="9582" y="17448"/>
                    <a:pt x="9553" y="17448"/>
                  </a:cubicBezTo>
                  <a:cubicBezTo>
                    <a:pt x="9230" y="17392"/>
                    <a:pt x="8907" y="17392"/>
                    <a:pt x="8585" y="17392"/>
                  </a:cubicBezTo>
                  <a:cubicBezTo>
                    <a:pt x="8555" y="13485"/>
                    <a:pt x="8526" y="9578"/>
                    <a:pt x="8438" y="5727"/>
                  </a:cubicBezTo>
                  <a:cubicBezTo>
                    <a:pt x="8585" y="5783"/>
                    <a:pt x="8702" y="5783"/>
                    <a:pt x="8849" y="5783"/>
                  </a:cubicBezTo>
                  <a:cubicBezTo>
                    <a:pt x="8995" y="5838"/>
                    <a:pt x="9142" y="5838"/>
                    <a:pt x="9289" y="5838"/>
                  </a:cubicBezTo>
                  <a:cubicBezTo>
                    <a:pt x="9524" y="5838"/>
                    <a:pt x="9729" y="5838"/>
                    <a:pt x="9964" y="5838"/>
                  </a:cubicBezTo>
                  <a:cubicBezTo>
                    <a:pt x="10492" y="5838"/>
                    <a:pt x="11020" y="5894"/>
                    <a:pt x="11549" y="5783"/>
                  </a:cubicBezTo>
                  <a:cubicBezTo>
                    <a:pt x="11549" y="5783"/>
                    <a:pt x="11519" y="5783"/>
                    <a:pt x="11519" y="5783"/>
                  </a:cubicBezTo>
                  <a:cubicBezTo>
                    <a:pt x="11461" y="8350"/>
                    <a:pt x="11578" y="10973"/>
                    <a:pt x="11607" y="13541"/>
                  </a:cubicBezTo>
                  <a:cubicBezTo>
                    <a:pt x="11666" y="16108"/>
                    <a:pt x="11725" y="18676"/>
                    <a:pt x="11813" y="21243"/>
                  </a:cubicBezTo>
                  <a:cubicBezTo>
                    <a:pt x="11813" y="21411"/>
                    <a:pt x="11960" y="21411"/>
                    <a:pt x="11960" y="21243"/>
                  </a:cubicBezTo>
                  <a:cubicBezTo>
                    <a:pt x="11872" y="18676"/>
                    <a:pt x="11813" y="16108"/>
                    <a:pt x="11754" y="13541"/>
                  </a:cubicBezTo>
                  <a:cubicBezTo>
                    <a:pt x="11695" y="10973"/>
                    <a:pt x="11754" y="8350"/>
                    <a:pt x="11607" y="5783"/>
                  </a:cubicBezTo>
                  <a:cubicBezTo>
                    <a:pt x="11607" y="5727"/>
                    <a:pt x="11607" y="5727"/>
                    <a:pt x="11578" y="5727"/>
                  </a:cubicBezTo>
                  <a:cubicBezTo>
                    <a:pt x="11607" y="5671"/>
                    <a:pt x="11607" y="5559"/>
                    <a:pt x="11549" y="5504"/>
                  </a:cubicBezTo>
                  <a:cubicBezTo>
                    <a:pt x="10991" y="5504"/>
                    <a:pt x="10463" y="5559"/>
                    <a:pt x="9905" y="5559"/>
                  </a:cubicBezTo>
                  <a:cubicBezTo>
                    <a:pt x="9905" y="4164"/>
                    <a:pt x="9905" y="2769"/>
                    <a:pt x="9905" y="1373"/>
                  </a:cubicBezTo>
                  <a:cubicBezTo>
                    <a:pt x="11578" y="1541"/>
                    <a:pt x="13280" y="1597"/>
                    <a:pt x="14953" y="1485"/>
                  </a:cubicBezTo>
                  <a:cubicBezTo>
                    <a:pt x="14865" y="8071"/>
                    <a:pt x="14982" y="14769"/>
                    <a:pt x="15247" y="21355"/>
                  </a:cubicBezTo>
                  <a:cubicBezTo>
                    <a:pt x="15247" y="21522"/>
                    <a:pt x="15393" y="21522"/>
                    <a:pt x="15393" y="21355"/>
                  </a:cubicBezTo>
                  <a:cubicBezTo>
                    <a:pt x="15247" y="16052"/>
                    <a:pt x="15159" y="10750"/>
                    <a:pt x="15100" y="5448"/>
                  </a:cubicBezTo>
                  <a:cubicBezTo>
                    <a:pt x="16186" y="5838"/>
                    <a:pt x="17418" y="5783"/>
                    <a:pt x="18504" y="5615"/>
                  </a:cubicBezTo>
                  <a:cubicBezTo>
                    <a:pt x="18534" y="5615"/>
                    <a:pt x="18534" y="5559"/>
                    <a:pt x="18563" y="5559"/>
                  </a:cubicBezTo>
                  <a:cubicBezTo>
                    <a:pt x="18563" y="8462"/>
                    <a:pt x="18651" y="11420"/>
                    <a:pt x="18768" y="14322"/>
                  </a:cubicBezTo>
                  <a:cubicBezTo>
                    <a:pt x="18416" y="14378"/>
                    <a:pt x="18064" y="14378"/>
                    <a:pt x="17712" y="14434"/>
                  </a:cubicBezTo>
                  <a:cubicBezTo>
                    <a:pt x="17712" y="14099"/>
                    <a:pt x="17712" y="13820"/>
                    <a:pt x="17741" y="13541"/>
                  </a:cubicBezTo>
                  <a:cubicBezTo>
                    <a:pt x="17917" y="13541"/>
                    <a:pt x="18093" y="13485"/>
                    <a:pt x="18269" y="13485"/>
                  </a:cubicBezTo>
                  <a:cubicBezTo>
                    <a:pt x="18269" y="13708"/>
                    <a:pt x="18299" y="13931"/>
                    <a:pt x="18299" y="14099"/>
                  </a:cubicBezTo>
                  <a:cubicBezTo>
                    <a:pt x="18299" y="14211"/>
                    <a:pt x="18387" y="14211"/>
                    <a:pt x="18387" y="14099"/>
                  </a:cubicBezTo>
                  <a:cubicBezTo>
                    <a:pt x="18387" y="13876"/>
                    <a:pt x="18387" y="13652"/>
                    <a:pt x="18387" y="13485"/>
                  </a:cubicBezTo>
                  <a:cubicBezTo>
                    <a:pt x="18416" y="13429"/>
                    <a:pt x="18475" y="13429"/>
                    <a:pt x="18504" y="13429"/>
                  </a:cubicBezTo>
                  <a:cubicBezTo>
                    <a:pt x="18592" y="13429"/>
                    <a:pt x="18592" y="13262"/>
                    <a:pt x="18504" y="13262"/>
                  </a:cubicBezTo>
                  <a:cubicBezTo>
                    <a:pt x="18475" y="13262"/>
                    <a:pt x="18416" y="13262"/>
                    <a:pt x="18387" y="13262"/>
                  </a:cubicBezTo>
                  <a:cubicBezTo>
                    <a:pt x="18357" y="11866"/>
                    <a:pt x="18299" y="10471"/>
                    <a:pt x="18211" y="9076"/>
                  </a:cubicBezTo>
                  <a:cubicBezTo>
                    <a:pt x="18240" y="9076"/>
                    <a:pt x="18269" y="9076"/>
                    <a:pt x="18269" y="9076"/>
                  </a:cubicBezTo>
                  <a:cubicBezTo>
                    <a:pt x="18328" y="9076"/>
                    <a:pt x="18328" y="8908"/>
                    <a:pt x="18269" y="8908"/>
                  </a:cubicBezTo>
                  <a:cubicBezTo>
                    <a:pt x="18269" y="8908"/>
                    <a:pt x="18240" y="8908"/>
                    <a:pt x="18211" y="8908"/>
                  </a:cubicBezTo>
                  <a:cubicBezTo>
                    <a:pt x="18181" y="8518"/>
                    <a:pt x="18181" y="8127"/>
                    <a:pt x="18152" y="7736"/>
                  </a:cubicBezTo>
                  <a:cubicBezTo>
                    <a:pt x="18152" y="7736"/>
                    <a:pt x="18181" y="7736"/>
                    <a:pt x="18211" y="7736"/>
                  </a:cubicBezTo>
                  <a:cubicBezTo>
                    <a:pt x="18269" y="7736"/>
                    <a:pt x="18269" y="7569"/>
                    <a:pt x="18211" y="7569"/>
                  </a:cubicBezTo>
                  <a:cubicBezTo>
                    <a:pt x="18181" y="7569"/>
                    <a:pt x="18152" y="7569"/>
                    <a:pt x="18152" y="7569"/>
                  </a:cubicBezTo>
                  <a:cubicBezTo>
                    <a:pt x="18123" y="7178"/>
                    <a:pt x="18093" y="6843"/>
                    <a:pt x="18093" y="6452"/>
                  </a:cubicBezTo>
                  <a:cubicBezTo>
                    <a:pt x="18064" y="6397"/>
                    <a:pt x="18035" y="6397"/>
                    <a:pt x="18035" y="6452"/>
                  </a:cubicBezTo>
                  <a:cubicBezTo>
                    <a:pt x="18035" y="6843"/>
                    <a:pt x="18035" y="7178"/>
                    <a:pt x="18064" y="7569"/>
                  </a:cubicBezTo>
                  <a:cubicBezTo>
                    <a:pt x="17917" y="7569"/>
                    <a:pt x="17770" y="7513"/>
                    <a:pt x="17624" y="7513"/>
                  </a:cubicBezTo>
                  <a:cubicBezTo>
                    <a:pt x="17624" y="7234"/>
                    <a:pt x="17624" y="6899"/>
                    <a:pt x="17594" y="6620"/>
                  </a:cubicBezTo>
                  <a:cubicBezTo>
                    <a:pt x="17594" y="6508"/>
                    <a:pt x="17536" y="6508"/>
                    <a:pt x="17536" y="6620"/>
                  </a:cubicBezTo>
                  <a:cubicBezTo>
                    <a:pt x="17565" y="6899"/>
                    <a:pt x="17565" y="7234"/>
                    <a:pt x="17565" y="7513"/>
                  </a:cubicBezTo>
                  <a:cubicBezTo>
                    <a:pt x="17418" y="7513"/>
                    <a:pt x="17301" y="7513"/>
                    <a:pt x="17154" y="7513"/>
                  </a:cubicBezTo>
                  <a:cubicBezTo>
                    <a:pt x="17154" y="7290"/>
                    <a:pt x="17154" y="7011"/>
                    <a:pt x="17154" y="6731"/>
                  </a:cubicBezTo>
                  <a:cubicBezTo>
                    <a:pt x="17154" y="6676"/>
                    <a:pt x="17095" y="6676"/>
                    <a:pt x="17095" y="6731"/>
                  </a:cubicBezTo>
                  <a:cubicBezTo>
                    <a:pt x="17095" y="7011"/>
                    <a:pt x="17095" y="7290"/>
                    <a:pt x="17095" y="7513"/>
                  </a:cubicBezTo>
                  <a:cubicBezTo>
                    <a:pt x="16978" y="7513"/>
                    <a:pt x="16861" y="7569"/>
                    <a:pt x="16714" y="7569"/>
                  </a:cubicBezTo>
                  <a:cubicBezTo>
                    <a:pt x="16714" y="7178"/>
                    <a:pt x="16714" y="6787"/>
                    <a:pt x="16714" y="6452"/>
                  </a:cubicBezTo>
                  <a:cubicBezTo>
                    <a:pt x="16714" y="6397"/>
                    <a:pt x="16655" y="6397"/>
                    <a:pt x="16655" y="6452"/>
                  </a:cubicBezTo>
                  <a:cubicBezTo>
                    <a:pt x="16655" y="6843"/>
                    <a:pt x="16655" y="7178"/>
                    <a:pt x="16655" y="7569"/>
                  </a:cubicBezTo>
                  <a:cubicBezTo>
                    <a:pt x="16538" y="7569"/>
                    <a:pt x="16391" y="7569"/>
                    <a:pt x="16244" y="7569"/>
                  </a:cubicBezTo>
                  <a:cubicBezTo>
                    <a:pt x="16215" y="7066"/>
                    <a:pt x="16215" y="6564"/>
                    <a:pt x="16215" y="6062"/>
                  </a:cubicBezTo>
                  <a:cubicBezTo>
                    <a:pt x="16215" y="6062"/>
                    <a:pt x="16186" y="6062"/>
                    <a:pt x="16186" y="6062"/>
                  </a:cubicBezTo>
                  <a:cubicBezTo>
                    <a:pt x="16186" y="6564"/>
                    <a:pt x="16156" y="7066"/>
                    <a:pt x="16156" y="7569"/>
                  </a:cubicBezTo>
                  <a:cubicBezTo>
                    <a:pt x="16010" y="7569"/>
                    <a:pt x="15863" y="7569"/>
                    <a:pt x="15687" y="7569"/>
                  </a:cubicBezTo>
                  <a:cubicBezTo>
                    <a:pt x="15657" y="7569"/>
                    <a:pt x="15657" y="7680"/>
                    <a:pt x="15687" y="7680"/>
                  </a:cubicBezTo>
                  <a:cubicBezTo>
                    <a:pt x="15863" y="7736"/>
                    <a:pt x="16010" y="7736"/>
                    <a:pt x="16156" y="7736"/>
                  </a:cubicBezTo>
                  <a:cubicBezTo>
                    <a:pt x="16156" y="8183"/>
                    <a:pt x="16156" y="8629"/>
                    <a:pt x="16156" y="9076"/>
                  </a:cubicBezTo>
                  <a:cubicBezTo>
                    <a:pt x="15980" y="9076"/>
                    <a:pt x="15834" y="9131"/>
                    <a:pt x="15657" y="9187"/>
                  </a:cubicBezTo>
                  <a:cubicBezTo>
                    <a:pt x="15599" y="8015"/>
                    <a:pt x="15511" y="6899"/>
                    <a:pt x="15423" y="5783"/>
                  </a:cubicBezTo>
                  <a:cubicBezTo>
                    <a:pt x="15423" y="5727"/>
                    <a:pt x="15364" y="5727"/>
                    <a:pt x="15393" y="5783"/>
                  </a:cubicBezTo>
                  <a:cubicBezTo>
                    <a:pt x="15452" y="7234"/>
                    <a:pt x="15511" y="8741"/>
                    <a:pt x="15569" y="10192"/>
                  </a:cubicBezTo>
                  <a:cubicBezTo>
                    <a:pt x="15511" y="10192"/>
                    <a:pt x="15481" y="10192"/>
                    <a:pt x="15423" y="10192"/>
                  </a:cubicBezTo>
                  <a:cubicBezTo>
                    <a:pt x="15393" y="10192"/>
                    <a:pt x="15393" y="10304"/>
                    <a:pt x="15423" y="10304"/>
                  </a:cubicBezTo>
                  <a:cubicBezTo>
                    <a:pt x="15481" y="10304"/>
                    <a:pt x="15511" y="10304"/>
                    <a:pt x="15569" y="10304"/>
                  </a:cubicBezTo>
                  <a:cubicBezTo>
                    <a:pt x="15569" y="10806"/>
                    <a:pt x="15599" y="11308"/>
                    <a:pt x="15628" y="11811"/>
                  </a:cubicBezTo>
                  <a:cubicBezTo>
                    <a:pt x="15540" y="11811"/>
                    <a:pt x="15481" y="11811"/>
                    <a:pt x="15423" y="11811"/>
                  </a:cubicBezTo>
                  <a:cubicBezTo>
                    <a:pt x="15393" y="11866"/>
                    <a:pt x="15393" y="11978"/>
                    <a:pt x="15423" y="11978"/>
                  </a:cubicBezTo>
                  <a:cubicBezTo>
                    <a:pt x="15481" y="11922"/>
                    <a:pt x="15569" y="11922"/>
                    <a:pt x="15628" y="11922"/>
                  </a:cubicBezTo>
                  <a:cubicBezTo>
                    <a:pt x="15628" y="12425"/>
                    <a:pt x="15657" y="12927"/>
                    <a:pt x="15657" y="13373"/>
                  </a:cubicBezTo>
                  <a:cubicBezTo>
                    <a:pt x="15628" y="13373"/>
                    <a:pt x="15599" y="13373"/>
                    <a:pt x="15569" y="13373"/>
                  </a:cubicBezTo>
                  <a:cubicBezTo>
                    <a:pt x="15540" y="13373"/>
                    <a:pt x="15540" y="13485"/>
                    <a:pt x="15569" y="13485"/>
                  </a:cubicBezTo>
                  <a:cubicBezTo>
                    <a:pt x="15599" y="13485"/>
                    <a:pt x="15628" y="13485"/>
                    <a:pt x="15687" y="13485"/>
                  </a:cubicBezTo>
                  <a:cubicBezTo>
                    <a:pt x="15687" y="14266"/>
                    <a:pt x="15716" y="15104"/>
                    <a:pt x="15745" y="15885"/>
                  </a:cubicBezTo>
                  <a:cubicBezTo>
                    <a:pt x="15657" y="15885"/>
                    <a:pt x="15599" y="15885"/>
                    <a:pt x="15540" y="15885"/>
                  </a:cubicBezTo>
                  <a:cubicBezTo>
                    <a:pt x="15511" y="15885"/>
                    <a:pt x="15511" y="15997"/>
                    <a:pt x="15540" y="15997"/>
                  </a:cubicBezTo>
                  <a:cubicBezTo>
                    <a:pt x="15599" y="15997"/>
                    <a:pt x="15687" y="15997"/>
                    <a:pt x="15745" y="16052"/>
                  </a:cubicBezTo>
                  <a:cubicBezTo>
                    <a:pt x="15745" y="16443"/>
                    <a:pt x="15775" y="16890"/>
                    <a:pt x="15775" y="17336"/>
                  </a:cubicBezTo>
                  <a:cubicBezTo>
                    <a:pt x="15745" y="17392"/>
                    <a:pt x="15687" y="17392"/>
                    <a:pt x="15657" y="17392"/>
                  </a:cubicBezTo>
                  <a:cubicBezTo>
                    <a:pt x="15628" y="17392"/>
                    <a:pt x="15628" y="17448"/>
                    <a:pt x="15657" y="17448"/>
                  </a:cubicBezTo>
                  <a:cubicBezTo>
                    <a:pt x="15687" y="17448"/>
                    <a:pt x="15745" y="17448"/>
                    <a:pt x="15775" y="17448"/>
                  </a:cubicBezTo>
                  <a:cubicBezTo>
                    <a:pt x="15775" y="17838"/>
                    <a:pt x="15775" y="18285"/>
                    <a:pt x="15804" y="18676"/>
                  </a:cubicBezTo>
                  <a:cubicBezTo>
                    <a:pt x="15745" y="18676"/>
                    <a:pt x="15687" y="18676"/>
                    <a:pt x="15628" y="18676"/>
                  </a:cubicBezTo>
                  <a:cubicBezTo>
                    <a:pt x="15569" y="18676"/>
                    <a:pt x="15569" y="18787"/>
                    <a:pt x="15628" y="18787"/>
                  </a:cubicBezTo>
                  <a:cubicBezTo>
                    <a:pt x="15687" y="18787"/>
                    <a:pt x="15745" y="18787"/>
                    <a:pt x="15804" y="18787"/>
                  </a:cubicBezTo>
                  <a:cubicBezTo>
                    <a:pt x="15804" y="19234"/>
                    <a:pt x="15804" y="19625"/>
                    <a:pt x="15804" y="20015"/>
                  </a:cubicBezTo>
                  <a:cubicBezTo>
                    <a:pt x="15775" y="20015"/>
                    <a:pt x="15745" y="20015"/>
                    <a:pt x="15687" y="20015"/>
                  </a:cubicBezTo>
                  <a:cubicBezTo>
                    <a:pt x="15657" y="20015"/>
                    <a:pt x="15657" y="20127"/>
                    <a:pt x="15687" y="20127"/>
                  </a:cubicBezTo>
                  <a:cubicBezTo>
                    <a:pt x="15745" y="20127"/>
                    <a:pt x="15775" y="20127"/>
                    <a:pt x="15804" y="20127"/>
                  </a:cubicBezTo>
                  <a:cubicBezTo>
                    <a:pt x="15834" y="20462"/>
                    <a:pt x="15834" y="20741"/>
                    <a:pt x="15834" y="21020"/>
                  </a:cubicBezTo>
                  <a:cubicBezTo>
                    <a:pt x="15834" y="21131"/>
                    <a:pt x="15892" y="21131"/>
                    <a:pt x="15892" y="21020"/>
                  </a:cubicBezTo>
                  <a:cubicBezTo>
                    <a:pt x="15892" y="20741"/>
                    <a:pt x="15892" y="20462"/>
                    <a:pt x="15922" y="20127"/>
                  </a:cubicBezTo>
                  <a:cubicBezTo>
                    <a:pt x="16068" y="20183"/>
                    <a:pt x="16215" y="20183"/>
                    <a:pt x="16362" y="20183"/>
                  </a:cubicBezTo>
                  <a:cubicBezTo>
                    <a:pt x="16391" y="20406"/>
                    <a:pt x="16420" y="20573"/>
                    <a:pt x="16479" y="20797"/>
                  </a:cubicBezTo>
                  <a:cubicBezTo>
                    <a:pt x="16450" y="20685"/>
                    <a:pt x="16391" y="20741"/>
                    <a:pt x="16391" y="20852"/>
                  </a:cubicBezTo>
                  <a:cubicBezTo>
                    <a:pt x="16420" y="20908"/>
                    <a:pt x="16420" y="20964"/>
                    <a:pt x="16450" y="21020"/>
                  </a:cubicBezTo>
                  <a:cubicBezTo>
                    <a:pt x="16450" y="21131"/>
                    <a:pt x="16538" y="21131"/>
                    <a:pt x="16538" y="21020"/>
                  </a:cubicBezTo>
                  <a:cubicBezTo>
                    <a:pt x="16509" y="20741"/>
                    <a:pt x="16509" y="20462"/>
                    <a:pt x="16479" y="20183"/>
                  </a:cubicBezTo>
                  <a:cubicBezTo>
                    <a:pt x="16597" y="20183"/>
                    <a:pt x="16685" y="20183"/>
                    <a:pt x="16773" y="20183"/>
                  </a:cubicBezTo>
                  <a:cubicBezTo>
                    <a:pt x="16802" y="20573"/>
                    <a:pt x="16802" y="20964"/>
                    <a:pt x="16831" y="21355"/>
                  </a:cubicBezTo>
                  <a:cubicBezTo>
                    <a:pt x="16831" y="21411"/>
                    <a:pt x="16890" y="21411"/>
                    <a:pt x="16919" y="21355"/>
                  </a:cubicBezTo>
                  <a:cubicBezTo>
                    <a:pt x="16919" y="20964"/>
                    <a:pt x="16919" y="20518"/>
                    <a:pt x="16919" y="20127"/>
                  </a:cubicBezTo>
                  <a:cubicBezTo>
                    <a:pt x="17037" y="20127"/>
                    <a:pt x="17125" y="20127"/>
                    <a:pt x="17242" y="20071"/>
                  </a:cubicBezTo>
                  <a:cubicBezTo>
                    <a:pt x="17242" y="20462"/>
                    <a:pt x="17272" y="20797"/>
                    <a:pt x="17272" y="21187"/>
                  </a:cubicBezTo>
                  <a:cubicBezTo>
                    <a:pt x="17272" y="21299"/>
                    <a:pt x="17360" y="21299"/>
                    <a:pt x="17360" y="21187"/>
                  </a:cubicBezTo>
                  <a:cubicBezTo>
                    <a:pt x="17360" y="20797"/>
                    <a:pt x="17360" y="20406"/>
                    <a:pt x="17360" y="20015"/>
                  </a:cubicBezTo>
                  <a:cubicBezTo>
                    <a:pt x="17389" y="20015"/>
                    <a:pt x="17389" y="19959"/>
                    <a:pt x="17360" y="19959"/>
                  </a:cubicBezTo>
                  <a:cubicBezTo>
                    <a:pt x="17360" y="19513"/>
                    <a:pt x="17360" y="19122"/>
                    <a:pt x="17360" y="18676"/>
                  </a:cubicBezTo>
                  <a:cubicBezTo>
                    <a:pt x="17418" y="18676"/>
                    <a:pt x="17477" y="18676"/>
                    <a:pt x="17536" y="18620"/>
                  </a:cubicBezTo>
                  <a:cubicBezTo>
                    <a:pt x="17594" y="18620"/>
                    <a:pt x="17565" y="18508"/>
                    <a:pt x="17536" y="18508"/>
                  </a:cubicBezTo>
                  <a:cubicBezTo>
                    <a:pt x="17477" y="18508"/>
                    <a:pt x="17418" y="18508"/>
                    <a:pt x="17360" y="18508"/>
                  </a:cubicBezTo>
                  <a:cubicBezTo>
                    <a:pt x="17360" y="18118"/>
                    <a:pt x="17360" y="17727"/>
                    <a:pt x="17360" y="17336"/>
                  </a:cubicBezTo>
                  <a:cubicBezTo>
                    <a:pt x="17389" y="17336"/>
                    <a:pt x="17389" y="17225"/>
                    <a:pt x="17360" y="17169"/>
                  </a:cubicBezTo>
                  <a:cubicBezTo>
                    <a:pt x="17330" y="15997"/>
                    <a:pt x="17301" y="14769"/>
                    <a:pt x="17301" y="13541"/>
                  </a:cubicBezTo>
                  <a:cubicBezTo>
                    <a:pt x="17389" y="13541"/>
                    <a:pt x="17506" y="13541"/>
                    <a:pt x="17624" y="13541"/>
                  </a:cubicBezTo>
                  <a:cubicBezTo>
                    <a:pt x="17624" y="13820"/>
                    <a:pt x="17624" y="14099"/>
                    <a:pt x="17624" y="14434"/>
                  </a:cubicBezTo>
                  <a:cubicBezTo>
                    <a:pt x="17594" y="14434"/>
                    <a:pt x="17565" y="14434"/>
                    <a:pt x="17536" y="14434"/>
                  </a:cubicBezTo>
                  <a:cubicBezTo>
                    <a:pt x="17477" y="14434"/>
                    <a:pt x="17477" y="14601"/>
                    <a:pt x="17536" y="14601"/>
                  </a:cubicBezTo>
                  <a:cubicBezTo>
                    <a:pt x="17536" y="14601"/>
                    <a:pt x="17536" y="14601"/>
                    <a:pt x="17536" y="14601"/>
                  </a:cubicBezTo>
                  <a:cubicBezTo>
                    <a:pt x="17536" y="14601"/>
                    <a:pt x="17536" y="14601"/>
                    <a:pt x="17536" y="14657"/>
                  </a:cubicBezTo>
                  <a:cubicBezTo>
                    <a:pt x="17536" y="16778"/>
                    <a:pt x="17565" y="18955"/>
                    <a:pt x="17682" y="21020"/>
                  </a:cubicBezTo>
                  <a:cubicBezTo>
                    <a:pt x="17682" y="21131"/>
                    <a:pt x="17770" y="21131"/>
                    <a:pt x="17770" y="21020"/>
                  </a:cubicBezTo>
                  <a:cubicBezTo>
                    <a:pt x="17829" y="18955"/>
                    <a:pt x="17741" y="16722"/>
                    <a:pt x="17624" y="14657"/>
                  </a:cubicBezTo>
                  <a:cubicBezTo>
                    <a:pt x="17624" y="14601"/>
                    <a:pt x="17624" y="14601"/>
                    <a:pt x="17594" y="14601"/>
                  </a:cubicBezTo>
                  <a:cubicBezTo>
                    <a:pt x="17594" y="14601"/>
                    <a:pt x="17624" y="14601"/>
                    <a:pt x="17624" y="14601"/>
                  </a:cubicBezTo>
                  <a:cubicBezTo>
                    <a:pt x="17624" y="14657"/>
                    <a:pt x="17682" y="14657"/>
                    <a:pt x="17712" y="14601"/>
                  </a:cubicBezTo>
                  <a:cubicBezTo>
                    <a:pt x="18886" y="14657"/>
                    <a:pt x="20089" y="14601"/>
                    <a:pt x="21292" y="14378"/>
                  </a:cubicBezTo>
                  <a:cubicBezTo>
                    <a:pt x="21204" y="16611"/>
                    <a:pt x="21204" y="18955"/>
                    <a:pt x="21292" y="21187"/>
                  </a:cubicBezTo>
                  <a:cubicBezTo>
                    <a:pt x="21292" y="21355"/>
                    <a:pt x="21410" y="21355"/>
                    <a:pt x="21410" y="21187"/>
                  </a:cubicBezTo>
                  <a:cubicBezTo>
                    <a:pt x="21439" y="20015"/>
                    <a:pt x="21410" y="18843"/>
                    <a:pt x="21410" y="17727"/>
                  </a:cubicBezTo>
                  <a:cubicBezTo>
                    <a:pt x="21410" y="16722"/>
                    <a:pt x="21527" y="15327"/>
                    <a:pt x="21322" y="14434"/>
                  </a:cubicBezTo>
                  <a:close/>
                  <a:moveTo>
                    <a:pt x="17624" y="10080"/>
                  </a:moveTo>
                  <a:cubicBezTo>
                    <a:pt x="17477" y="10080"/>
                    <a:pt x="17360" y="10080"/>
                    <a:pt x="17213" y="10080"/>
                  </a:cubicBezTo>
                  <a:cubicBezTo>
                    <a:pt x="17213" y="9745"/>
                    <a:pt x="17213" y="9466"/>
                    <a:pt x="17213" y="9131"/>
                  </a:cubicBezTo>
                  <a:cubicBezTo>
                    <a:pt x="17330" y="9131"/>
                    <a:pt x="17477" y="9131"/>
                    <a:pt x="17594" y="9076"/>
                  </a:cubicBezTo>
                  <a:cubicBezTo>
                    <a:pt x="17594" y="9411"/>
                    <a:pt x="17594" y="9745"/>
                    <a:pt x="17624" y="10080"/>
                  </a:cubicBezTo>
                  <a:close/>
                  <a:moveTo>
                    <a:pt x="17565" y="7736"/>
                  </a:moveTo>
                  <a:cubicBezTo>
                    <a:pt x="17565" y="8127"/>
                    <a:pt x="17594" y="8518"/>
                    <a:pt x="17594" y="8852"/>
                  </a:cubicBezTo>
                  <a:cubicBezTo>
                    <a:pt x="17448" y="8852"/>
                    <a:pt x="17330" y="8852"/>
                    <a:pt x="17184" y="8908"/>
                  </a:cubicBezTo>
                  <a:cubicBezTo>
                    <a:pt x="17184" y="8518"/>
                    <a:pt x="17184" y="8127"/>
                    <a:pt x="17184" y="7736"/>
                  </a:cubicBezTo>
                  <a:cubicBezTo>
                    <a:pt x="17301" y="7736"/>
                    <a:pt x="17448" y="7736"/>
                    <a:pt x="17565" y="7736"/>
                  </a:cubicBezTo>
                  <a:close/>
                  <a:moveTo>
                    <a:pt x="17125" y="10080"/>
                  </a:moveTo>
                  <a:cubicBezTo>
                    <a:pt x="17007" y="10080"/>
                    <a:pt x="16890" y="10080"/>
                    <a:pt x="16773" y="10080"/>
                  </a:cubicBezTo>
                  <a:cubicBezTo>
                    <a:pt x="16773" y="9801"/>
                    <a:pt x="16773" y="9466"/>
                    <a:pt x="16743" y="9131"/>
                  </a:cubicBezTo>
                  <a:cubicBezTo>
                    <a:pt x="16890" y="9131"/>
                    <a:pt x="17007" y="9131"/>
                    <a:pt x="17125" y="9131"/>
                  </a:cubicBezTo>
                  <a:cubicBezTo>
                    <a:pt x="17125" y="9466"/>
                    <a:pt x="17125" y="9745"/>
                    <a:pt x="17125" y="10080"/>
                  </a:cubicBezTo>
                  <a:close/>
                  <a:moveTo>
                    <a:pt x="17095" y="7736"/>
                  </a:moveTo>
                  <a:cubicBezTo>
                    <a:pt x="17095" y="8127"/>
                    <a:pt x="17125" y="8518"/>
                    <a:pt x="17125" y="8908"/>
                  </a:cubicBezTo>
                  <a:cubicBezTo>
                    <a:pt x="17007" y="8908"/>
                    <a:pt x="16861" y="8908"/>
                    <a:pt x="16743" y="8964"/>
                  </a:cubicBezTo>
                  <a:cubicBezTo>
                    <a:pt x="16743" y="8518"/>
                    <a:pt x="16743" y="8127"/>
                    <a:pt x="16743" y="7736"/>
                  </a:cubicBezTo>
                  <a:cubicBezTo>
                    <a:pt x="16861" y="7736"/>
                    <a:pt x="16978" y="7736"/>
                    <a:pt x="17095" y="7736"/>
                  </a:cubicBezTo>
                  <a:close/>
                  <a:moveTo>
                    <a:pt x="16685" y="10080"/>
                  </a:moveTo>
                  <a:cubicBezTo>
                    <a:pt x="16538" y="10136"/>
                    <a:pt x="16391" y="10136"/>
                    <a:pt x="16244" y="10136"/>
                  </a:cubicBezTo>
                  <a:cubicBezTo>
                    <a:pt x="16244" y="9857"/>
                    <a:pt x="16244" y="9522"/>
                    <a:pt x="16244" y="9243"/>
                  </a:cubicBezTo>
                  <a:cubicBezTo>
                    <a:pt x="16391" y="9187"/>
                    <a:pt x="16538" y="9187"/>
                    <a:pt x="16685" y="9187"/>
                  </a:cubicBezTo>
                  <a:cubicBezTo>
                    <a:pt x="16685" y="9466"/>
                    <a:pt x="16685" y="9801"/>
                    <a:pt x="16685" y="10080"/>
                  </a:cubicBezTo>
                  <a:close/>
                  <a:moveTo>
                    <a:pt x="16685" y="10304"/>
                  </a:moveTo>
                  <a:cubicBezTo>
                    <a:pt x="16685" y="10750"/>
                    <a:pt x="16685" y="11197"/>
                    <a:pt x="16714" y="11587"/>
                  </a:cubicBezTo>
                  <a:cubicBezTo>
                    <a:pt x="16567" y="11587"/>
                    <a:pt x="16420" y="11643"/>
                    <a:pt x="16274" y="11643"/>
                  </a:cubicBezTo>
                  <a:cubicBezTo>
                    <a:pt x="16244" y="11197"/>
                    <a:pt x="16244" y="10750"/>
                    <a:pt x="16244" y="10304"/>
                  </a:cubicBezTo>
                  <a:cubicBezTo>
                    <a:pt x="16391" y="10304"/>
                    <a:pt x="16538" y="10304"/>
                    <a:pt x="16685" y="10304"/>
                  </a:cubicBezTo>
                  <a:close/>
                  <a:moveTo>
                    <a:pt x="16274" y="18620"/>
                  </a:moveTo>
                  <a:cubicBezTo>
                    <a:pt x="16156" y="18620"/>
                    <a:pt x="16039" y="18676"/>
                    <a:pt x="15922" y="18676"/>
                  </a:cubicBezTo>
                  <a:cubicBezTo>
                    <a:pt x="15922" y="18285"/>
                    <a:pt x="15922" y="17838"/>
                    <a:pt x="15922" y="17448"/>
                  </a:cubicBezTo>
                  <a:cubicBezTo>
                    <a:pt x="16039" y="17448"/>
                    <a:pt x="16156" y="17448"/>
                    <a:pt x="16274" y="17448"/>
                  </a:cubicBezTo>
                  <a:cubicBezTo>
                    <a:pt x="16274" y="17783"/>
                    <a:pt x="16274" y="18229"/>
                    <a:pt x="16274" y="18620"/>
                  </a:cubicBezTo>
                  <a:close/>
                  <a:moveTo>
                    <a:pt x="16274" y="11866"/>
                  </a:moveTo>
                  <a:cubicBezTo>
                    <a:pt x="16420" y="11866"/>
                    <a:pt x="16567" y="11811"/>
                    <a:pt x="16714" y="11811"/>
                  </a:cubicBezTo>
                  <a:cubicBezTo>
                    <a:pt x="16714" y="12313"/>
                    <a:pt x="16714" y="12871"/>
                    <a:pt x="16714" y="13373"/>
                  </a:cubicBezTo>
                  <a:cubicBezTo>
                    <a:pt x="16567" y="13373"/>
                    <a:pt x="16450" y="13373"/>
                    <a:pt x="16303" y="13373"/>
                  </a:cubicBezTo>
                  <a:cubicBezTo>
                    <a:pt x="16274" y="12871"/>
                    <a:pt x="16274" y="12369"/>
                    <a:pt x="16274" y="11866"/>
                  </a:cubicBezTo>
                  <a:close/>
                  <a:moveTo>
                    <a:pt x="16714" y="13541"/>
                  </a:moveTo>
                  <a:cubicBezTo>
                    <a:pt x="16714" y="13708"/>
                    <a:pt x="16714" y="13931"/>
                    <a:pt x="16743" y="14099"/>
                  </a:cubicBezTo>
                  <a:cubicBezTo>
                    <a:pt x="16743" y="14657"/>
                    <a:pt x="16743" y="15215"/>
                    <a:pt x="16743" y="15773"/>
                  </a:cubicBezTo>
                  <a:cubicBezTo>
                    <a:pt x="16597" y="15773"/>
                    <a:pt x="16479" y="15829"/>
                    <a:pt x="16332" y="15829"/>
                  </a:cubicBezTo>
                  <a:cubicBezTo>
                    <a:pt x="16332" y="15048"/>
                    <a:pt x="16303" y="14322"/>
                    <a:pt x="16303" y="13541"/>
                  </a:cubicBezTo>
                  <a:cubicBezTo>
                    <a:pt x="16450" y="13541"/>
                    <a:pt x="16567" y="13541"/>
                    <a:pt x="16714" y="13541"/>
                  </a:cubicBezTo>
                  <a:close/>
                  <a:moveTo>
                    <a:pt x="16685" y="7736"/>
                  </a:moveTo>
                  <a:cubicBezTo>
                    <a:pt x="16685" y="8127"/>
                    <a:pt x="16685" y="8573"/>
                    <a:pt x="16685" y="8964"/>
                  </a:cubicBezTo>
                  <a:cubicBezTo>
                    <a:pt x="16538" y="8964"/>
                    <a:pt x="16391" y="9020"/>
                    <a:pt x="16244" y="9020"/>
                  </a:cubicBezTo>
                  <a:cubicBezTo>
                    <a:pt x="16244" y="8573"/>
                    <a:pt x="16244" y="8183"/>
                    <a:pt x="16244" y="7736"/>
                  </a:cubicBezTo>
                  <a:cubicBezTo>
                    <a:pt x="16391" y="7736"/>
                    <a:pt x="16538" y="7736"/>
                    <a:pt x="16685" y="7736"/>
                  </a:cubicBezTo>
                  <a:close/>
                  <a:moveTo>
                    <a:pt x="15657" y="9299"/>
                  </a:moveTo>
                  <a:cubicBezTo>
                    <a:pt x="15834" y="9299"/>
                    <a:pt x="15980" y="9243"/>
                    <a:pt x="16156" y="9243"/>
                  </a:cubicBezTo>
                  <a:cubicBezTo>
                    <a:pt x="16156" y="9522"/>
                    <a:pt x="16156" y="9857"/>
                    <a:pt x="16156" y="10136"/>
                  </a:cubicBezTo>
                  <a:cubicBezTo>
                    <a:pt x="16010" y="10136"/>
                    <a:pt x="15863" y="10192"/>
                    <a:pt x="15716" y="10192"/>
                  </a:cubicBezTo>
                  <a:cubicBezTo>
                    <a:pt x="15687" y="9913"/>
                    <a:pt x="15687" y="9634"/>
                    <a:pt x="15657" y="9299"/>
                  </a:cubicBezTo>
                  <a:close/>
                  <a:moveTo>
                    <a:pt x="15716" y="10304"/>
                  </a:moveTo>
                  <a:cubicBezTo>
                    <a:pt x="15863" y="10304"/>
                    <a:pt x="16010" y="10304"/>
                    <a:pt x="16156" y="10304"/>
                  </a:cubicBezTo>
                  <a:cubicBezTo>
                    <a:pt x="16156" y="10750"/>
                    <a:pt x="16156" y="11197"/>
                    <a:pt x="16156" y="11699"/>
                  </a:cubicBezTo>
                  <a:cubicBezTo>
                    <a:pt x="16039" y="11699"/>
                    <a:pt x="15892" y="11699"/>
                    <a:pt x="15775" y="11755"/>
                  </a:cubicBezTo>
                  <a:cubicBezTo>
                    <a:pt x="15775" y="11252"/>
                    <a:pt x="15745" y="10806"/>
                    <a:pt x="15716" y="10304"/>
                  </a:cubicBezTo>
                  <a:close/>
                  <a:moveTo>
                    <a:pt x="15834" y="13373"/>
                  </a:moveTo>
                  <a:cubicBezTo>
                    <a:pt x="15834" y="12871"/>
                    <a:pt x="15804" y="12425"/>
                    <a:pt x="15775" y="11922"/>
                  </a:cubicBezTo>
                  <a:cubicBezTo>
                    <a:pt x="15922" y="11922"/>
                    <a:pt x="16039" y="11866"/>
                    <a:pt x="16156" y="11866"/>
                  </a:cubicBezTo>
                  <a:cubicBezTo>
                    <a:pt x="16156" y="12369"/>
                    <a:pt x="16156" y="12871"/>
                    <a:pt x="16186" y="13373"/>
                  </a:cubicBezTo>
                  <a:cubicBezTo>
                    <a:pt x="16068" y="13373"/>
                    <a:pt x="15951" y="13373"/>
                    <a:pt x="15834" y="13373"/>
                  </a:cubicBezTo>
                  <a:close/>
                  <a:moveTo>
                    <a:pt x="15834" y="13485"/>
                  </a:moveTo>
                  <a:cubicBezTo>
                    <a:pt x="15951" y="13541"/>
                    <a:pt x="16068" y="13541"/>
                    <a:pt x="16186" y="13541"/>
                  </a:cubicBezTo>
                  <a:cubicBezTo>
                    <a:pt x="16186" y="13541"/>
                    <a:pt x="16186" y="13541"/>
                    <a:pt x="16186" y="13541"/>
                  </a:cubicBezTo>
                  <a:cubicBezTo>
                    <a:pt x="16186" y="14322"/>
                    <a:pt x="16215" y="15104"/>
                    <a:pt x="16215" y="15829"/>
                  </a:cubicBezTo>
                  <a:cubicBezTo>
                    <a:pt x="16098" y="15885"/>
                    <a:pt x="16010" y="15885"/>
                    <a:pt x="15892" y="15885"/>
                  </a:cubicBezTo>
                  <a:cubicBezTo>
                    <a:pt x="15892" y="15104"/>
                    <a:pt x="15863" y="14322"/>
                    <a:pt x="15834" y="13485"/>
                  </a:cubicBezTo>
                  <a:close/>
                  <a:moveTo>
                    <a:pt x="15892" y="16052"/>
                  </a:moveTo>
                  <a:cubicBezTo>
                    <a:pt x="16010" y="16052"/>
                    <a:pt x="16127" y="16052"/>
                    <a:pt x="16215" y="16052"/>
                  </a:cubicBezTo>
                  <a:cubicBezTo>
                    <a:pt x="16244" y="16443"/>
                    <a:pt x="16244" y="16834"/>
                    <a:pt x="16244" y="17225"/>
                  </a:cubicBezTo>
                  <a:cubicBezTo>
                    <a:pt x="16244" y="17225"/>
                    <a:pt x="16244" y="17280"/>
                    <a:pt x="16274" y="17280"/>
                  </a:cubicBezTo>
                  <a:cubicBezTo>
                    <a:pt x="16156" y="17280"/>
                    <a:pt x="16039" y="17336"/>
                    <a:pt x="15922" y="17336"/>
                  </a:cubicBezTo>
                  <a:cubicBezTo>
                    <a:pt x="15922" y="16890"/>
                    <a:pt x="15892" y="16443"/>
                    <a:pt x="15892" y="16052"/>
                  </a:cubicBezTo>
                  <a:close/>
                  <a:moveTo>
                    <a:pt x="15922" y="20015"/>
                  </a:moveTo>
                  <a:cubicBezTo>
                    <a:pt x="15922" y="19625"/>
                    <a:pt x="15922" y="19234"/>
                    <a:pt x="15922" y="18787"/>
                  </a:cubicBezTo>
                  <a:cubicBezTo>
                    <a:pt x="16039" y="18843"/>
                    <a:pt x="16156" y="18843"/>
                    <a:pt x="16274" y="18843"/>
                  </a:cubicBezTo>
                  <a:cubicBezTo>
                    <a:pt x="16303" y="19234"/>
                    <a:pt x="16303" y="19625"/>
                    <a:pt x="16362" y="20015"/>
                  </a:cubicBezTo>
                  <a:cubicBezTo>
                    <a:pt x="16215" y="20015"/>
                    <a:pt x="16068" y="20015"/>
                    <a:pt x="15922" y="20015"/>
                  </a:cubicBezTo>
                  <a:close/>
                  <a:moveTo>
                    <a:pt x="16362" y="16052"/>
                  </a:moveTo>
                  <a:cubicBezTo>
                    <a:pt x="16479" y="15997"/>
                    <a:pt x="16626" y="15997"/>
                    <a:pt x="16743" y="15997"/>
                  </a:cubicBezTo>
                  <a:cubicBezTo>
                    <a:pt x="16743" y="16387"/>
                    <a:pt x="16743" y="16834"/>
                    <a:pt x="16743" y="17225"/>
                  </a:cubicBezTo>
                  <a:cubicBezTo>
                    <a:pt x="16626" y="17225"/>
                    <a:pt x="16509" y="17225"/>
                    <a:pt x="16391" y="17280"/>
                  </a:cubicBezTo>
                  <a:cubicBezTo>
                    <a:pt x="16362" y="16834"/>
                    <a:pt x="16362" y="16443"/>
                    <a:pt x="16362" y="16052"/>
                  </a:cubicBezTo>
                  <a:close/>
                  <a:moveTo>
                    <a:pt x="16391" y="17392"/>
                  </a:moveTo>
                  <a:cubicBezTo>
                    <a:pt x="16509" y="17392"/>
                    <a:pt x="16626" y="17392"/>
                    <a:pt x="16743" y="17392"/>
                  </a:cubicBezTo>
                  <a:cubicBezTo>
                    <a:pt x="16743" y="17783"/>
                    <a:pt x="16743" y="18173"/>
                    <a:pt x="16743" y="18564"/>
                  </a:cubicBezTo>
                  <a:cubicBezTo>
                    <a:pt x="16655" y="18564"/>
                    <a:pt x="16538" y="18620"/>
                    <a:pt x="16420" y="18620"/>
                  </a:cubicBezTo>
                  <a:cubicBezTo>
                    <a:pt x="16420" y="18229"/>
                    <a:pt x="16391" y="17838"/>
                    <a:pt x="16391" y="17392"/>
                  </a:cubicBezTo>
                  <a:close/>
                  <a:moveTo>
                    <a:pt x="16479" y="20015"/>
                  </a:moveTo>
                  <a:cubicBezTo>
                    <a:pt x="16479" y="19625"/>
                    <a:pt x="16450" y="19234"/>
                    <a:pt x="16450" y="18843"/>
                  </a:cubicBezTo>
                  <a:cubicBezTo>
                    <a:pt x="16538" y="18843"/>
                    <a:pt x="16655" y="18843"/>
                    <a:pt x="16773" y="18787"/>
                  </a:cubicBezTo>
                  <a:cubicBezTo>
                    <a:pt x="16773" y="19178"/>
                    <a:pt x="16773" y="19569"/>
                    <a:pt x="16773" y="19959"/>
                  </a:cubicBezTo>
                  <a:cubicBezTo>
                    <a:pt x="16685" y="19959"/>
                    <a:pt x="16567" y="19959"/>
                    <a:pt x="16479" y="20015"/>
                  </a:cubicBezTo>
                  <a:close/>
                  <a:moveTo>
                    <a:pt x="16773" y="10304"/>
                  </a:moveTo>
                  <a:cubicBezTo>
                    <a:pt x="16890" y="10304"/>
                    <a:pt x="17007" y="10304"/>
                    <a:pt x="17125" y="10304"/>
                  </a:cubicBezTo>
                  <a:cubicBezTo>
                    <a:pt x="17125" y="10750"/>
                    <a:pt x="17125" y="11141"/>
                    <a:pt x="17125" y="11587"/>
                  </a:cubicBezTo>
                  <a:cubicBezTo>
                    <a:pt x="17007" y="11587"/>
                    <a:pt x="16890" y="11587"/>
                    <a:pt x="16802" y="11587"/>
                  </a:cubicBezTo>
                  <a:cubicBezTo>
                    <a:pt x="16773" y="11141"/>
                    <a:pt x="16773" y="10750"/>
                    <a:pt x="16773" y="10304"/>
                  </a:cubicBezTo>
                  <a:close/>
                  <a:moveTo>
                    <a:pt x="16802" y="11811"/>
                  </a:moveTo>
                  <a:cubicBezTo>
                    <a:pt x="16919" y="11811"/>
                    <a:pt x="17007" y="11811"/>
                    <a:pt x="17125" y="11811"/>
                  </a:cubicBezTo>
                  <a:cubicBezTo>
                    <a:pt x="17125" y="12313"/>
                    <a:pt x="17125" y="12815"/>
                    <a:pt x="17154" y="13318"/>
                  </a:cubicBezTo>
                  <a:cubicBezTo>
                    <a:pt x="17037" y="13373"/>
                    <a:pt x="16919" y="13373"/>
                    <a:pt x="16802" y="13373"/>
                  </a:cubicBezTo>
                  <a:cubicBezTo>
                    <a:pt x="16802" y="12871"/>
                    <a:pt x="16802" y="12313"/>
                    <a:pt x="16802" y="11811"/>
                  </a:cubicBezTo>
                  <a:close/>
                  <a:moveTo>
                    <a:pt x="16831" y="14099"/>
                  </a:moveTo>
                  <a:cubicBezTo>
                    <a:pt x="16831" y="13931"/>
                    <a:pt x="16831" y="13708"/>
                    <a:pt x="16831" y="13541"/>
                  </a:cubicBezTo>
                  <a:cubicBezTo>
                    <a:pt x="16919" y="13541"/>
                    <a:pt x="17037" y="13541"/>
                    <a:pt x="17154" y="13541"/>
                  </a:cubicBezTo>
                  <a:cubicBezTo>
                    <a:pt x="17154" y="14266"/>
                    <a:pt x="17154" y="14992"/>
                    <a:pt x="17154" y="15718"/>
                  </a:cubicBezTo>
                  <a:cubicBezTo>
                    <a:pt x="17066" y="15718"/>
                    <a:pt x="16949" y="15718"/>
                    <a:pt x="16861" y="15773"/>
                  </a:cubicBezTo>
                  <a:cubicBezTo>
                    <a:pt x="16831" y="15215"/>
                    <a:pt x="16831" y="14657"/>
                    <a:pt x="16831" y="14099"/>
                  </a:cubicBezTo>
                  <a:close/>
                  <a:moveTo>
                    <a:pt x="16861" y="15941"/>
                  </a:moveTo>
                  <a:cubicBezTo>
                    <a:pt x="16949" y="15941"/>
                    <a:pt x="17066" y="15885"/>
                    <a:pt x="17184" y="15885"/>
                  </a:cubicBezTo>
                  <a:cubicBezTo>
                    <a:pt x="17184" y="16331"/>
                    <a:pt x="17184" y="16778"/>
                    <a:pt x="17184" y="17169"/>
                  </a:cubicBezTo>
                  <a:cubicBezTo>
                    <a:pt x="17095" y="17225"/>
                    <a:pt x="16978" y="17225"/>
                    <a:pt x="16890" y="17225"/>
                  </a:cubicBezTo>
                  <a:cubicBezTo>
                    <a:pt x="16890" y="16778"/>
                    <a:pt x="16861" y="16387"/>
                    <a:pt x="16861" y="15941"/>
                  </a:cubicBezTo>
                  <a:close/>
                  <a:moveTo>
                    <a:pt x="16890" y="17392"/>
                  </a:moveTo>
                  <a:cubicBezTo>
                    <a:pt x="16978" y="17392"/>
                    <a:pt x="17095" y="17392"/>
                    <a:pt x="17184" y="17336"/>
                  </a:cubicBezTo>
                  <a:cubicBezTo>
                    <a:pt x="17184" y="17727"/>
                    <a:pt x="17213" y="18118"/>
                    <a:pt x="17213" y="18508"/>
                  </a:cubicBezTo>
                  <a:cubicBezTo>
                    <a:pt x="17125" y="18564"/>
                    <a:pt x="17007" y="18564"/>
                    <a:pt x="16919" y="18564"/>
                  </a:cubicBezTo>
                  <a:cubicBezTo>
                    <a:pt x="16890" y="18173"/>
                    <a:pt x="16890" y="17783"/>
                    <a:pt x="16890" y="17392"/>
                  </a:cubicBezTo>
                  <a:close/>
                  <a:moveTo>
                    <a:pt x="16919" y="19959"/>
                  </a:moveTo>
                  <a:cubicBezTo>
                    <a:pt x="16919" y="19569"/>
                    <a:pt x="16919" y="19178"/>
                    <a:pt x="16919" y="18787"/>
                  </a:cubicBezTo>
                  <a:cubicBezTo>
                    <a:pt x="17007" y="18787"/>
                    <a:pt x="17125" y="18731"/>
                    <a:pt x="17213" y="18731"/>
                  </a:cubicBezTo>
                  <a:cubicBezTo>
                    <a:pt x="17213" y="19122"/>
                    <a:pt x="17242" y="19513"/>
                    <a:pt x="17242" y="19904"/>
                  </a:cubicBezTo>
                  <a:cubicBezTo>
                    <a:pt x="17125" y="19959"/>
                    <a:pt x="17037" y="19959"/>
                    <a:pt x="16919" y="19959"/>
                  </a:cubicBezTo>
                  <a:close/>
                  <a:moveTo>
                    <a:pt x="17213" y="10304"/>
                  </a:moveTo>
                  <a:cubicBezTo>
                    <a:pt x="17360" y="10304"/>
                    <a:pt x="17477" y="10304"/>
                    <a:pt x="17624" y="10304"/>
                  </a:cubicBezTo>
                  <a:cubicBezTo>
                    <a:pt x="17624" y="10694"/>
                    <a:pt x="17624" y="11141"/>
                    <a:pt x="17624" y="11587"/>
                  </a:cubicBezTo>
                  <a:cubicBezTo>
                    <a:pt x="17506" y="11587"/>
                    <a:pt x="17389" y="11587"/>
                    <a:pt x="17242" y="11587"/>
                  </a:cubicBezTo>
                  <a:cubicBezTo>
                    <a:pt x="17242" y="11141"/>
                    <a:pt x="17242" y="10750"/>
                    <a:pt x="17213" y="10304"/>
                  </a:cubicBezTo>
                  <a:close/>
                  <a:moveTo>
                    <a:pt x="17301" y="13318"/>
                  </a:moveTo>
                  <a:cubicBezTo>
                    <a:pt x="17272" y="12815"/>
                    <a:pt x="17272" y="12313"/>
                    <a:pt x="17242" y="11811"/>
                  </a:cubicBezTo>
                  <a:cubicBezTo>
                    <a:pt x="17389" y="11811"/>
                    <a:pt x="17506" y="11811"/>
                    <a:pt x="17624" y="11811"/>
                  </a:cubicBezTo>
                  <a:cubicBezTo>
                    <a:pt x="17624" y="12313"/>
                    <a:pt x="17624" y="12815"/>
                    <a:pt x="17624" y="13318"/>
                  </a:cubicBezTo>
                  <a:cubicBezTo>
                    <a:pt x="17506" y="13318"/>
                    <a:pt x="17389" y="13318"/>
                    <a:pt x="17301" y="13318"/>
                  </a:cubicBezTo>
                  <a:close/>
                  <a:moveTo>
                    <a:pt x="17653" y="7736"/>
                  </a:moveTo>
                  <a:cubicBezTo>
                    <a:pt x="17770" y="7736"/>
                    <a:pt x="17917" y="7736"/>
                    <a:pt x="18064" y="7736"/>
                  </a:cubicBezTo>
                  <a:cubicBezTo>
                    <a:pt x="18064" y="8127"/>
                    <a:pt x="18064" y="8518"/>
                    <a:pt x="18093" y="8908"/>
                  </a:cubicBezTo>
                  <a:cubicBezTo>
                    <a:pt x="17947" y="8852"/>
                    <a:pt x="17829" y="8852"/>
                    <a:pt x="17682" y="8852"/>
                  </a:cubicBezTo>
                  <a:cubicBezTo>
                    <a:pt x="17682" y="8518"/>
                    <a:pt x="17653" y="8127"/>
                    <a:pt x="17653" y="7736"/>
                  </a:cubicBezTo>
                  <a:close/>
                  <a:moveTo>
                    <a:pt x="18035" y="10080"/>
                  </a:moveTo>
                  <a:cubicBezTo>
                    <a:pt x="17947" y="10080"/>
                    <a:pt x="17829" y="10080"/>
                    <a:pt x="17712" y="10080"/>
                  </a:cubicBezTo>
                  <a:cubicBezTo>
                    <a:pt x="17712" y="9745"/>
                    <a:pt x="17682" y="9411"/>
                    <a:pt x="17682" y="9076"/>
                  </a:cubicBezTo>
                  <a:cubicBezTo>
                    <a:pt x="17829" y="9076"/>
                    <a:pt x="17947" y="9076"/>
                    <a:pt x="18093" y="9076"/>
                  </a:cubicBezTo>
                  <a:cubicBezTo>
                    <a:pt x="18123" y="10471"/>
                    <a:pt x="18181" y="11866"/>
                    <a:pt x="18240" y="13262"/>
                  </a:cubicBezTo>
                  <a:cubicBezTo>
                    <a:pt x="18064" y="13262"/>
                    <a:pt x="17917" y="13318"/>
                    <a:pt x="17741" y="13318"/>
                  </a:cubicBezTo>
                  <a:cubicBezTo>
                    <a:pt x="17741" y="12815"/>
                    <a:pt x="17741" y="12313"/>
                    <a:pt x="17741" y="11811"/>
                  </a:cubicBezTo>
                  <a:cubicBezTo>
                    <a:pt x="17859" y="11755"/>
                    <a:pt x="17976" y="11755"/>
                    <a:pt x="18093" y="11755"/>
                  </a:cubicBezTo>
                  <a:cubicBezTo>
                    <a:pt x="18123" y="11755"/>
                    <a:pt x="18123" y="11643"/>
                    <a:pt x="18093" y="11643"/>
                  </a:cubicBezTo>
                  <a:cubicBezTo>
                    <a:pt x="17976" y="11587"/>
                    <a:pt x="17859" y="11587"/>
                    <a:pt x="17741" y="11587"/>
                  </a:cubicBezTo>
                  <a:cubicBezTo>
                    <a:pt x="17741" y="11141"/>
                    <a:pt x="17712" y="10694"/>
                    <a:pt x="17712" y="10304"/>
                  </a:cubicBezTo>
                  <a:cubicBezTo>
                    <a:pt x="17829" y="10248"/>
                    <a:pt x="17947" y="10248"/>
                    <a:pt x="18035" y="10248"/>
                  </a:cubicBezTo>
                  <a:cubicBezTo>
                    <a:pt x="18093" y="10248"/>
                    <a:pt x="18093" y="10080"/>
                    <a:pt x="18035" y="1008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7" name="Freeform 63"/>
            <p:cNvSpPr/>
            <p:nvPr/>
          </p:nvSpPr>
          <p:spPr>
            <a:xfrm>
              <a:off x="11751722" y="1931417"/>
              <a:ext cx="345082" cy="25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17913" fill="norm" stroke="1" extrusionOk="0">
                  <a:moveTo>
                    <a:pt x="20850" y="6171"/>
                  </a:moveTo>
                  <a:cubicBezTo>
                    <a:pt x="14001" y="6171"/>
                    <a:pt x="7153" y="6171"/>
                    <a:pt x="304" y="0"/>
                  </a:cubicBezTo>
                  <a:cubicBezTo>
                    <a:pt x="-223" y="0"/>
                    <a:pt x="40" y="6171"/>
                    <a:pt x="304" y="6171"/>
                  </a:cubicBezTo>
                  <a:cubicBezTo>
                    <a:pt x="6889" y="15429"/>
                    <a:pt x="14001" y="21600"/>
                    <a:pt x="20850" y="15429"/>
                  </a:cubicBezTo>
                  <a:cubicBezTo>
                    <a:pt x="21377" y="12343"/>
                    <a:pt x="21377" y="6171"/>
                    <a:pt x="20850" y="617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8" name="Freeform 64"/>
            <p:cNvSpPr/>
            <p:nvPr/>
          </p:nvSpPr>
          <p:spPr>
            <a:xfrm>
              <a:off x="11752357" y="1856805"/>
              <a:ext cx="341259" cy="18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17971" fill="norm" stroke="1" extrusionOk="0">
                  <a:moveTo>
                    <a:pt x="20992" y="0"/>
                  </a:moveTo>
                  <a:cubicBezTo>
                    <a:pt x="13972" y="0"/>
                    <a:pt x="6952" y="8640"/>
                    <a:pt x="202" y="8640"/>
                  </a:cubicBezTo>
                  <a:cubicBezTo>
                    <a:pt x="-68" y="8640"/>
                    <a:pt x="-68" y="17280"/>
                    <a:pt x="202" y="17280"/>
                  </a:cubicBezTo>
                  <a:cubicBezTo>
                    <a:pt x="6952" y="17280"/>
                    <a:pt x="13972" y="21600"/>
                    <a:pt x="20992" y="8640"/>
                  </a:cubicBezTo>
                  <a:cubicBezTo>
                    <a:pt x="21532" y="8640"/>
                    <a:pt x="21532" y="0"/>
                    <a:pt x="20992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9" name="Freeform 65"/>
            <p:cNvSpPr/>
            <p:nvPr/>
          </p:nvSpPr>
          <p:spPr>
            <a:xfrm>
              <a:off x="11751280" y="1763142"/>
              <a:ext cx="316428" cy="3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12309" fill="norm" stroke="1" extrusionOk="0">
                  <a:moveTo>
                    <a:pt x="21308" y="0"/>
                  </a:moveTo>
                  <a:cubicBezTo>
                    <a:pt x="17514" y="0"/>
                    <a:pt x="14011" y="3323"/>
                    <a:pt x="10508" y="4985"/>
                  </a:cubicBezTo>
                  <a:cubicBezTo>
                    <a:pt x="8757" y="4985"/>
                    <a:pt x="7005" y="4985"/>
                    <a:pt x="5546" y="6646"/>
                  </a:cubicBezTo>
                  <a:cubicBezTo>
                    <a:pt x="4962" y="6646"/>
                    <a:pt x="292" y="6646"/>
                    <a:pt x="584" y="4985"/>
                  </a:cubicBezTo>
                  <a:cubicBezTo>
                    <a:pt x="876" y="3323"/>
                    <a:pt x="584" y="3323"/>
                    <a:pt x="584" y="3323"/>
                  </a:cubicBezTo>
                  <a:cubicBezTo>
                    <a:pt x="292" y="3323"/>
                    <a:pt x="292" y="3323"/>
                    <a:pt x="0" y="4985"/>
                  </a:cubicBezTo>
                  <a:cubicBezTo>
                    <a:pt x="0" y="4985"/>
                    <a:pt x="0" y="4985"/>
                    <a:pt x="0" y="4985"/>
                  </a:cubicBezTo>
                  <a:cubicBezTo>
                    <a:pt x="292" y="21600"/>
                    <a:pt x="18681" y="4985"/>
                    <a:pt x="21308" y="3323"/>
                  </a:cubicBezTo>
                  <a:cubicBezTo>
                    <a:pt x="21600" y="3323"/>
                    <a:pt x="21600" y="0"/>
                    <a:pt x="21308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0" name="Freeform 66"/>
            <p:cNvSpPr/>
            <p:nvPr/>
          </p:nvSpPr>
          <p:spPr>
            <a:xfrm>
              <a:off x="11744413" y="1679328"/>
              <a:ext cx="334928" cy="28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17472" fill="norm" stroke="1" extrusionOk="0">
                  <a:moveTo>
                    <a:pt x="20985" y="536"/>
                  </a:moveTo>
                  <a:cubicBezTo>
                    <a:pt x="14150" y="-2164"/>
                    <a:pt x="7041" y="5936"/>
                    <a:pt x="205" y="11336"/>
                  </a:cubicBezTo>
                  <a:cubicBezTo>
                    <a:pt x="-68" y="14036"/>
                    <a:pt x="-68" y="19436"/>
                    <a:pt x="205" y="16736"/>
                  </a:cubicBezTo>
                  <a:cubicBezTo>
                    <a:pt x="7314" y="11336"/>
                    <a:pt x="14150" y="11336"/>
                    <a:pt x="20985" y="8636"/>
                  </a:cubicBezTo>
                  <a:cubicBezTo>
                    <a:pt x="21532" y="8636"/>
                    <a:pt x="21532" y="536"/>
                    <a:pt x="20985" y="53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1" name="Freeform 67"/>
            <p:cNvSpPr/>
            <p:nvPr/>
          </p:nvSpPr>
          <p:spPr>
            <a:xfrm>
              <a:off x="11750245" y="1584813"/>
              <a:ext cx="332788" cy="22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19350" fill="norm" stroke="1" extrusionOk="0">
                  <a:moveTo>
                    <a:pt x="20643" y="1350"/>
                  </a:moveTo>
                  <a:cubicBezTo>
                    <a:pt x="13807" y="-2250"/>
                    <a:pt x="6972" y="1350"/>
                    <a:pt x="410" y="12150"/>
                  </a:cubicBezTo>
                  <a:cubicBezTo>
                    <a:pt x="-137" y="12150"/>
                    <a:pt x="-137" y="19350"/>
                    <a:pt x="410" y="19350"/>
                  </a:cubicBezTo>
                  <a:cubicBezTo>
                    <a:pt x="7245" y="12150"/>
                    <a:pt x="13807" y="12150"/>
                    <a:pt x="20643" y="15750"/>
                  </a:cubicBezTo>
                  <a:cubicBezTo>
                    <a:pt x="21463" y="15750"/>
                    <a:pt x="21463" y="1350"/>
                    <a:pt x="20643" y="135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2" name="Freeform 68"/>
            <p:cNvSpPr/>
            <p:nvPr/>
          </p:nvSpPr>
          <p:spPr>
            <a:xfrm>
              <a:off x="9754091" y="1939355"/>
              <a:ext cx="186367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19864" fill="norm" stroke="1" extrusionOk="0">
                  <a:moveTo>
                    <a:pt x="20941" y="0"/>
                  </a:moveTo>
                  <a:cubicBezTo>
                    <a:pt x="14559" y="4320"/>
                    <a:pt x="8668" y="8640"/>
                    <a:pt x="2287" y="8640"/>
                  </a:cubicBezTo>
                  <a:cubicBezTo>
                    <a:pt x="2287" y="8640"/>
                    <a:pt x="2287" y="8640"/>
                    <a:pt x="2777" y="8640"/>
                  </a:cubicBezTo>
                  <a:cubicBezTo>
                    <a:pt x="2777" y="8640"/>
                    <a:pt x="2777" y="4320"/>
                    <a:pt x="2287" y="4320"/>
                  </a:cubicBezTo>
                  <a:cubicBezTo>
                    <a:pt x="1796" y="8640"/>
                    <a:pt x="1305" y="8640"/>
                    <a:pt x="323" y="12960"/>
                  </a:cubicBezTo>
                  <a:cubicBezTo>
                    <a:pt x="-168" y="12960"/>
                    <a:pt x="-168" y="17280"/>
                    <a:pt x="814" y="17280"/>
                  </a:cubicBezTo>
                  <a:cubicBezTo>
                    <a:pt x="7196" y="21600"/>
                    <a:pt x="14068" y="21600"/>
                    <a:pt x="20941" y="8640"/>
                  </a:cubicBezTo>
                  <a:cubicBezTo>
                    <a:pt x="21432" y="8640"/>
                    <a:pt x="21432" y="0"/>
                    <a:pt x="20941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3" name="Freeform 69"/>
            <p:cNvSpPr/>
            <p:nvPr/>
          </p:nvSpPr>
          <p:spPr>
            <a:xfrm>
              <a:off x="9757944" y="1883792"/>
              <a:ext cx="158842" cy="2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600" fill="norm" stroke="1" extrusionOk="0">
                  <a:moveTo>
                    <a:pt x="20179" y="0"/>
                  </a:moveTo>
                  <a:cubicBezTo>
                    <a:pt x="13927" y="8640"/>
                    <a:pt x="7105" y="12960"/>
                    <a:pt x="853" y="12960"/>
                  </a:cubicBezTo>
                  <a:cubicBezTo>
                    <a:pt x="-284" y="12960"/>
                    <a:pt x="-284" y="21600"/>
                    <a:pt x="853" y="21600"/>
                  </a:cubicBezTo>
                  <a:cubicBezTo>
                    <a:pt x="7105" y="21600"/>
                    <a:pt x="13927" y="21600"/>
                    <a:pt x="20748" y="8640"/>
                  </a:cubicBezTo>
                  <a:cubicBezTo>
                    <a:pt x="21316" y="8640"/>
                    <a:pt x="20748" y="0"/>
                    <a:pt x="20179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4" name="Freeform 70"/>
            <p:cNvSpPr/>
            <p:nvPr/>
          </p:nvSpPr>
          <p:spPr>
            <a:xfrm>
              <a:off x="9753691" y="1796480"/>
              <a:ext cx="186367" cy="2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0127" fill="norm" stroke="1" extrusionOk="0">
                  <a:moveTo>
                    <a:pt x="20495" y="0"/>
                  </a:moveTo>
                  <a:cubicBezTo>
                    <a:pt x="14113" y="9257"/>
                    <a:pt x="7241" y="15429"/>
                    <a:pt x="368" y="12343"/>
                  </a:cubicBezTo>
                  <a:cubicBezTo>
                    <a:pt x="-123" y="12343"/>
                    <a:pt x="-123" y="18514"/>
                    <a:pt x="368" y="18514"/>
                  </a:cubicBezTo>
                  <a:cubicBezTo>
                    <a:pt x="7241" y="21600"/>
                    <a:pt x="14604" y="21600"/>
                    <a:pt x="20986" y="6171"/>
                  </a:cubicBezTo>
                  <a:cubicBezTo>
                    <a:pt x="21477" y="6171"/>
                    <a:pt x="21477" y="0"/>
                    <a:pt x="20495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5" name="Freeform 71"/>
            <p:cNvSpPr/>
            <p:nvPr/>
          </p:nvSpPr>
          <p:spPr>
            <a:xfrm>
              <a:off x="9766386" y="1723455"/>
              <a:ext cx="177252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600" fill="norm" stroke="1" extrusionOk="0">
                  <a:moveTo>
                    <a:pt x="20957" y="0"/>
                  </a:moveTo>
                  <a:cubicBezTo>
                    <a:pt x="14271" y="3600"/>
                    <a:pt x="7585" y="10800"/>
                    <a:pt x="385" y="14400"/>
                  </a:cubicBezTo>
                  <a:cubicBezTo>
                    <a:pt x="-129" y="14400"/>
                    <a:pt x="-129" y="21600"/>
                    <a:pt x="385" y="21600"/>
                  </a:cubicBezTo>
                  <a:cubicBezTo>
                    <a:pt x="7071" y="21600"/>
                    <a:pt x="14785" y="21600"/>
                    <a:pt x="20957" y="7200"/>
                  </a:cubicBezTo>
                  <a:cubicBezTo>
                    <a:pt x="21471" y="3600"/>
                    <a:pt x="21471" y="0"/>
                    <a:pt x="20957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6" name="Freeform 72"/>
            <p:cNvSpPr/>
            <p:nvPr/>
          </p:nvSpPr>
          <p:spPr>
            <a:xfrm>
              <a:off x="9752617" y="1607567"/>
              <a:ext cx="315356" cy="40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17031" fill="norm" stroke="1" extrusionOk="0">
                  <a:moveTo>
                    <a:pt x="21016" y="0"/>
                  </a:moveTo>
                  <a:cubicBezTo>
                    <a:pt x="20432" y="0"/>
                    <a:pt x="19849" y="0"/>
                    <a:pt x="19557" y="0"/>
                  </a:cubicBezTo>
                  <a:cubicBezTo>
                    <a:pt x="19265" y="0"/>
                    <a:pt x="19265" y="0"/>
                    <a:pt x="18973" y="0"/>
                  </a:cubicBezTo>
                  <a:cubicBezTo>
                    <a:pt x="16054" y="1800"/>
                    <a:pt x="13135" y="3600"/>
                    <a:pt x="10216" y="5400"/>
                  </a:cubicBezTo>
                  <a:cubicBezTo>
                    <a:pt x="8465" y="7200"/>
                    <a:pt x="7005" y="7200"/>
                    <a:pt x="5546" y="9000"/>
                  </a:cubicBezTo>
                  <a:cubicBezTo>
                    <a:pt x="4670" y="9000"/>
                    <a:pt x="876" y="14400"/>
                    <a:pt x="292" y="12600"/>
                  </a:cubicBezTo>
                  <a:cubicBezTo>
                    <a:pt x="584" y="14400"/>
                    <a:pt x="876" y="12600"/>
                    <a:pt x="584" y="10800"/>
                  </a:cubicBezTo>
                  <a:cubicBezTo>
                    <a:pt x="584" y="10800"/>
                    <a:pt x="584" y="10800"/>
                    <a:pt x="584" y="10800"/>
                  </a:cubicBezTo>
                  <a:cubicBezTo>
                    <a:pt x="584" y="10800"/>
                    <a:pt x="292" y="10800"/>
                    <a:pt x="292" y="10800"/>
                  </a:cubicBezTo>
                  <a:cubicBezTo>
                    <a:pt x="292" y="10800"/>
                    <a:pt x="0" y="10800"/>
                    <a:pt x="0" y="12600"/>
                  </a:cubicBezTo>
                  <a:cubicBezTo>
                    <a:pt x="0" y="12600"/>
                    <a:pt x="0" y="12600"/>
                    <a:pt x="0" y="12600"/>
                  </a:cubicBezTo>
                  <a:cubicBezTo>
                    <a:pt x="1168" y="21600"/>
                    <a:pt x="5546" y="14400"/>
                    <a:pt x="7005" y="12600"/>
                  </a:cubicBezTo>
                  <a:cubicBezTo>
                    <a:pt x="11676" y="10800"/>
                    <a:pt x="16346" y="9000"/>
                    <a:pt x="21016" y="5400"/>
                  </a:cubicBezTo>
                  <a:cubicBezTo>
                    <a:pt x="21600" y="5400"/>
                    <a:pt x="21600" y="0"/>
                    <a:pt x="2101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7" name="Freeform 73"/>
            <p:cNvSpPr/>
            <p:nvPr/>
          </p:nvSpPr>
          <p:spPr>
            <a:xfrm>
              <a:off x="9753690" y="1507555"/>
              <a:ext cx="239502" cy="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18450" fill="norm" stroke="1" extrusionOk="0">
                  <a:moveTo>
                    <a:pt x="20368" y="0"/>
                  </a:moveTo>
                  <a:cubicBezTo>
                    <a:pt x="13547" y="7200"/>
                    <a:pt x="7484" y="12000"/>
                    <a:pt x="284" y="9600"/>
                  </a:cubicBezTo>
                  <a:cubicBezTo>
                    <a:pt x="-95" y="9600"/>
                    <a:pt x="-95" y="14400"/>
                    <a:pt x="284" y="14400"/>
                  </a:cubicBezTo>
                  <a:cubicBezTo>
                    <a:pt x="7105" y="21600"/>
                    <a:pt x="14305" y="19200"/>
                    <a:pt x="20747" y="7200"/>
                  </a:cubicBezTo>
                  <a:cubicBezTo>
                    <a:pt x="21505" y="4800"/>
                    <a:pt x="21126" y="0"/>
                    <a:pt x="20368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8" name="Freeform 74"/>
            <p:cNvSpPr/>
            <p:nvPr/>
          </p:nvSpPr>
          <p:spPr>
            <a:xfrm>
              <a:off x="9748925" y="1412499"/>
              <a:ext cx="249204" cy="29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16780" fill="norm" stroke="1" extrusionOk="0">
                  <a:moveTo>
                    <a:pt x="20776" y="490"/>
                  </a:moveTo>
                  <a:cubicBezTo>
                    <a:pt x="13820" y="5290"/>
                    <a:pt x="7230" y="10090"/>
                    <a:pt x="274" y="7690"/>
                  </a:cubicBezTo>
                  <a:cubicBezTo>
                    <a:pt x="-92" y="5290"/>
                    <a:pt x="-92" y="10090"/>
                    <a:pt x="274" y="10090"/>
                  </a:cubicBezTo>
                  <a:cubicBezTo>
                    <a:pt x="6864" y="19690"/>
                    <a:pt x="14552" y="19690"/>
                    <a:pt x="20776" y="5290"/>
                  </a:cubicBezTo>
                  <a:cubicBezTo>
                    <a:pt x="21508" y="5290"/>
                    <a:pt x="21508" y="-1910"/>
                    <a:pt x="20776" y="49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9" name="Freeform 75"/>
            <p:cNvSpPr/>
            <p:nvPr/>
          </p:nvSpPr>
          <p:spPr>
            <a:xfrm>
              <a:off x="9766388" y="1296417"/>
              <a:ext cx="237174" cy="44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0037" fill="norm" stroke="1" extrusionOk="0">
                  <a:moveTo>
                    <a:pt x="20733" y="0"/>
                  </a:moveTo>
                  <a:cubicBezTo>
                    <a:pt x="13790" y="3927"/>
                    <a:pt x="7233" y="9818"/>
                    <a:pt x="290" y="15709"/>
                  </a:cubicBezTo>
                  <a:cubicBezTo>
                    <a:pt x="-96" y="15709"/>
                    <a:pt x="-96" y="21600"/>
                    <a:pt x="290" y="19636"/>
                  </a:cubicBezTo>
                  <a:cubicBezTo>
                    <a:pt x="7233" y="15709"/>
                    <a:pt x="14175" y="13745"/>
                    <a:pt x="21118" y="5891"/>
                  </a:cubicBezTo>
                  <a:cubicBezTo>
                    <a:pt x="21504" y="5891"/>
                    <a:pt x="21504" y="0"/>
                    <a:pt x="2073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0" name="Freeform 76"/>
            <p:cNvSpPr/>
            <p:nvPr/>
          </p:nvSpPr>
          <p:spPr>
            <a:xfrm>
              <a:off x="9757937" y="1197992"/>
              <a:ext cx="240187" cy="3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0036" fill="norm" stroke="1" extrusionOk="0">
                  <a:moveTo>
                    <a:pt x="20653" y="0"/>
                  </a:moveTo>
                  <a:cubicBezTo>
                    <a:pt x="13832" y="4800"/>
                    <a:pt x="7390" y="14400"/>
                    <a:pt x="569" y="14400"/>
                  </a:cubicBezTo>
                  <a:cubicBezTo>
                    <a:pt x="-189" y="14400"/>
                    <a:pt x="-189" y="19200"/>
                    <a:pt x="569" y="19200"/>
                  </a:cubicBezTo>
                  <a:cubicBezTo>
                    <a:pt x="7011" y="21600"/>
                    <a:pt x="14590" y="19200"/>
                    <a:pt x="20653" y="7200"/>
                  </a:cubicBezTo>
                  <a:cubicBezTo>
                    <a:pt x="21411" y="4800"/>
                    <a:pt x="21411" y="0"/>
                    <a:pt x="2065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1" name="Freeform 77"/>
            <p:cNvSpPr/>
            <p:nvPr/>
          </p:nvSpPr>
          <p:spPr>
            <a:xfrm>
              <a:off x="9769970" y="1107505"/>
              <a:ext cx="221285" cy="3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fill="norm" stroke="1" extrusionOk="0">
                  <a:moveTo>
                    <a:pt x="21042" y="0"/>
                  </a:moveTo>
                  <a:cubicBezTo>
                    <a:pt x="13980" y="0"/>
                    <a:pt x="6919" y="8100"/>
                    <a:pt x="272" y="16200"/>
                  </a:cubicBezTo>
                  <a:cubicBezTo>
                    <a:pt x="-143" y="16200"/>
                    <a:pt x="-143" y="21600"/>
                    <a:pt x="688" y="21600"/>
                  </a:cubicBezTo>
                  <a:cubicBezTo>
                    <a:pt x="7334" y="16200"/>
                    <a:pt x="13980" y="13500"/>
                    <a:pt x="21042" y="8100"/>
                  </a:cubicBezTo>
                  <a:cubicBezTo>
                    <a:pt x="21457" y="8100"/>
                    <a:pt x="21457" y="0"/>
                    <a:pt x="21042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2" name="Freeform 78"/>
            <p:cNvSpPr/>
            <p:nvPr/>
          </p:nvSpPr>
          <p:spPr>
            <a:xfrm>
              <a:off x="9757936" y="1029717"/>
              <a:ext cx="251409" cy="3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600" fill="norm" stroke="1" extrusionOk="0">
                  <a:moveTo>
                    <a:pt x="20700" y="0"/>
                  </a:moveTo>
                  <a:cubicBezTo>
                    <a:pt x="13860" y="6171"/>
                    <a:pt x="7020" y="12343"/>
                    <a:pt x="540" y="15429"/>
                  </a:cubicBezTo>
                  <a:cubicBezTo>
                    <a:pt x="-180" y="15429"/>
                    <a:pt x="-180" y="21600"/>
                    <a:pt x="540" y="21600"/>
                  </a:cubicBezTo>
                  <a:cubicBezTo>
                    <a:pt x="7020" y="21600"/>
                    <a:pt x="14220" y="18514"/>
                    <a:pt x="20700" y="9257"/>
                  </a:cubicBezTo>
                  <a:cubicBezTo>
                    <a:pt x="21420" y="9257"/>
                    <a:pt x="21060" y="0"/>
                    <a:pt x="20700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3" name="Freeform 79"/>
            <p:cNvSpPr/>
            <p:nvPr/>
          </p:nvSpPr>
          <p:spPr>
            <a:xfrm>
              <a:off x="7644417" y="1942530"/>
              <a:ext cx="289954" cy="17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15300" fill="norm" stroke="1" extrusionOk="0">
                  <a:moveTo>
                    <a:pt x="20965" y="900"/>
                  </a:moveTo>
                  <a:cubicBezTo>
                    <a:pt x="13976" y="900"/>
                    <a:pt x="6988" y="-2700"/>
                    <a:pt x="0" y="4500"/>
                  </a:cubicBezTo>
                  <a:cubicBezTo>
                    <a:pt x="0" y="4500"/>
                    <a:pt x="0" y="8100"/>
                    <a:pt x="0" y="8100"/>
                  </a:cubicBezTo>
                  <a:cubicBezTo>
                    <a:pt x="6671" y="18900"/>
                    <a:pt x="13976" y="15300"/>
                    <a:pt x="20965" y="11700"/>
                  </a:cubicBezTo>
                  <a:cubicBezTo>
                    <a:pt x="21600" y="11700"/>
                    <a:pt x="21600" y="900"/>
                    <a:pt x="20965" y="9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4" name="Freeform 80"/>
            <p:cNvSpPr/>
            <p:nvPr/>
          </p:nvSpPr>
          <p:spPr>
            <a:xfrm>
              <a:off x="7602628" y="1886936"/>
              <a:ext cx="374606" cy="2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14061" fill="norm" stroke="1" extrusionOk="0">
                  <a:moveTo>
                    <a:pt x="21048" y="756"/>
                  </a:moveTo>
                  <a:cubicBezTo>
                    <a:pt x="14175" y="3456"/>
                    <a:pt x="7303" y="6156"/>
                    <a:pt x="184" y="756"/>
                  </a:cubicBezTo>
                  <a:cubicBezTo>
                    <a:pt x="-61" y="-1944"/>
                    <a:pt x="-61" y="3456"/>
                    <a:pt x="184" y="3456"/>
                  </a:cubicBezTo>
                  <a:cubicBezTo>
                    <a:pt x="7057" y="11556"/>
                    <a:pt x="14175" y="19656"/>
                    <a:pt x="21048" y="8856"/>
                  </a:cubicBezTo>
                  <a:cubicBezTo>
                    <a:pt x="21539" y="8856"/>
                    <a:pt x="21539" y="756"/>
                    <a:pt x="21048" y="75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5" name="Freeform 81"/>
            <p:cNvSpPr/>
            <p:nvPr/>
          </p:nvSpPr>
          <p:spPr>
            <a:xfrm>
              <a:off x="7607392" y="1803722"/>
              <a:ext cx="349202" cy="1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15491" fill="norm" stroke="1" extrusionOk="0">
                  <a:moveTo>
                    <a:pt x="21007" y="1491"/>
                  </a:moveTo>
                  <a:cubicBezTo>
                    <a:pt x="14158" y="-2109"/>
                    <a:pt x="7046" y="1491"/>
                    <a:pt x="197" y="5091"/>
                  </a:cubicBezTo>
                  <a:cubicBezTo>
                    <a:pt x="-66" y="5091"/>
                    <a:pt x="-66" y="12291"/>
                    <a:pt x="197" y="12291"/>
                  </a:cubicBezTo>
                  <a:cubicBezTo>
                    <a:pt x="7046" y="12291"/>
                    <a:pt x="14158" y="19491"/>
                    <a:pt x="21007" y="12291"/>
                  </a:cubicBezTo>
                  <a:cubicBezTo>
                    <a:pt x="21534" y="12291"/>
                    <a:pt x="21534" y="1491"/>
                    <a:pt x="21007" y="149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6" name="Freeform 82"/>
            <p:cNvSpPr/>
            <p:nvPr/>
          </p:nvSpPr>
          <p:spPr>
            <a:xfrm>
              <a:off x="7607390" y="1728217"/>
              <a:ext cx="356074" cy="2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19440" fill="norm" stroke="1" extrusionOk="0">
                  <a:moveTo>
                    <a:pt x="20765" y="0"/>
                  </a:moveTo>
                  <a:cubicBezTo>
                    <a:pt x="14079" y="4320"/>
                    <a:pt x="7136" y="4320"/>
                    <a:pt x="193" y="8640"/>
                  </a:cubicBezTo>
                  <a:cubicBezTo>
                    <a:pt x="-64" y="8640"/>
                    <a:pt x="-64" y="12960"/>
                    <a:pt x="193" y="12960"/>
                  </a:cubicBezTo>
                  <a:cubicBezTo>
                    <a:pt x="7136" y="21600"/>
                    <a:pt x="14079" y="21600"/>
                    <a:pt x="20765" y="12960"/>
                  </a:cubicBezTo>
                  <a:cubicBezTo>
                    <a:pt x="21536" y="12960"/>
                    <a:pt x="21536" y="0"/>
                    <a:pt x="20765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7" name="Freeform 83"/>
            <p:cNvSpPr/>
            <p:nvPr/>
          </p:nvSpPr>
          <p:spPr>
            <a:xfrm>
              <a:off x="7620093" y="1655192"/>
              <a:ext cx="336500" cy="3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fill="norm" stroke="1" extrusionOk="0">
                  <a:moveTo>
                    <a:pt x="20985" y="13500"/>
                  </a:moveTo>
                  <a:cubicBezTo>
                    <a:pt x="14150" y="5400"/>
                    <a:pt x="7041" y="2700"/>
                    <a:pt x="205" y="0"/>
                  </a:cubicBezTo>
                  <a:cubicBezTo>
                    <a:pt x="-68" y="0"/>
                    <a:pt x="-68" y="5400"/>
                    <a:pt x="205" y="5400"/>
                  </a:cubicBezTo>
                  <a:cubicBezTo>
                    <a:pt x="7041" y="10800"/>
                    <a:pt x="14150" y="18900"/>
                    <a:pt x="20985" y="21600"/>
                  </a:cubicBezTo>
                  <a:cubicBezTo>
                    <a:pt x="21532" y="21600"/>
                    <a:pt x="21532" y="13500"/>
                    <a:pt x="20985" y="135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8" name="Freeform 84"/>
            <p:cNvSpPr/>
            <p:nvPr/>
          </p:nvSpPr>
          <p:spPr>
            <a:xfrm>
              <a:off x="5440453" y="1899934"/>
              <a:ext cx="272093" cy="22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16392" fill="norm" stroke="1" extrusionOk="0">
                  <a:moveTo>
                    <a:pt x="20841" y="621"/>
                  </a:moveTo>
                  <a:cubicBezTo>
                    <a:pt x="14091" y="-2465"/>
                    <a:pt x="7003" y="6792"/>
                    <a:pt x="253" y="9878"/>
                  </a:cubicBezTo>
                  <a:cubicBezTo>
                    <a:pt x="-84" y="9878"/>
                    <a:pt x="-84" y="16049"/>
                    <a:pt x="253" y="16049"/>
                  </a:cubicBezTo>
                  <a:cubicBezTo>
                    <a:pt x="7003" y="16049"/>
                    <a:pt x="14429" y="19135"/>
                    <a:pt x="21179" y="6792"/>
                  </a:cubicBezTo>
                  <a:cubicBezTo>
                    <a:pt x="21516" y="6792"/>
                    <a:pt x="21516" y="621"/>
                    <a:pt x="20841" y="621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9" name="Freeform 85"/>
            <p:cNvSpPr/>
            <p:nvPr/>
          </p:nvSpPr>
          <p:spPr>
            <a:xfrm>
              <a:off x="5435694" y="1813942"/>
              <a:ext cx="279170" cy="27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19671" fill="norm" stroke="1" extrusionOk="0">
                  <a:moveTo>
                    <a:pt x="20536" y="0"/>
                  </a:moveTo>
                  <a:cubicBezTo>
                    <a:pt x="13663" y="9257"/>
                    <a:pt x="7118" y="15429"/>
                    <a:pt x="245" y="12343"/>
                  </a:cubicBezTo>
                  <a:cubicBezTo>
                    <a:pt x="-82" y="12343"/>
                    <a:pt x="-82" y="18514"/>
                    <a:pt x="245" y="18514"/>
                  </a:cubicBezTo>
                  <a:cubicBezTo>
                    <a:pt x="7118" y="21600"/>
                    <a:pt x="13991" y="18514"/>
                    <a:pt x="20863" y="9257"/>
                  </a:cubicBezTo>
                  <a:cubicBezTo>
                    <a:pt x="21518" y="6171"/>
                    <a:pt x="21191" y="0"/>
                    <a:pt x="2053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0" name="Freeform 86"/>
            <p:cNvSpPr/>
            <p:nvPr/>
          </p:nvSpPr>
          <p:spPr>
            <a:xfrm>
              <a:off x="5449470" y="1710755"/>
              <a:ext cx="280534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600" fill="norm" stroke="1" extrusionOk="0">
                  <a:moveTo>
                    <a:pt x="20781" y="0"/>
                  </a:moveTo>
                  <a:cubicBezTo>
                    <a:pt x="13909" y="0"/>
                    <a:pt x="7036" y="7200"/>
                    <a:pt x="491" y="14400"/>
                  </a:cubicBezTo>
                  <a:cubicBezTo>
                    <a:pt x="-164" y="14400"/>
                    <a:pt x="-164" y="21600"/>
                    <a:pt x="491" y="21600"/>
                  </a:cubicBezTo>
                  <a:cubicBezTo>
                    <a:pt x="7363" y="18000"/>
                    <a:pt x="14236" y="18000"/>
                    <a:pt x="21109" y="7200"/>
                  </a:cubicBezTo>
                  <a:cubicBezTo>
                    <a:pt x="21436" y="7200"/>
                    <a:pt x="21436" y="0"/>
                    <a:pt x="20781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1" name="Freeform 87"/>
            <p:cNvSpPr/>
            <p:nvPr/>
          </p:nvSpPr>
          <p:spPr>
            <a:xfrm>
              <a:off x="5440454" y="1602805"/>
              <a:ext cx="289553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fill="norm" stroke="1" extrusionOk="0">
                  <a:moveTo>
                    <a:pt x="20886" y="0"/>
                  </a:moveTo>
                  <a:cubicBezTo>
                    <a:pt x="14215" y="3600"/>
                    <a:pt x="7227" y="10800"/>
                    <a:pt x="239" y="14400"/>
                  </a:cubicBezTo>
                  <a:cubicBezTo>
                    <a:pt x="-79" y="14400"/>
                    <a:pt x="-79" y="21600"/>
                    <a:pt x="239" y="21600"/>
                  </a:cubicBezTo>
                  <a:cubicBezTo>
                    <a:pt x="7227" y="21600"/>
                    <a:pt x="14215" y="21600"/>
                    <a:pt x="21203" y="10800"/>
                  </a:cubicBezTo>
                  <a:cubicBezTo>
                    <a:pt x="21521" y="10800"/>
                    <a:pt x="21521" y="0"/>
                    <a:pt x="2088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2" name="Freeform 88"/>
            <p:cNvSpPr/>
            <p:nvPr/>
          </p:nvSpPr>
          <p:spPr>
            <a:xfrm>
              <a:off x="5432002" y="1503294"/>
              <a:ext cx="301581" cy="31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19326" fill="norm" stroke="1" extrusionOk="0">
                  <a:moveTo>
                    <a:pt x="21144" y="426"/>
                  </a:moveTo>
                  <a:cubicBezTo>
                    <a:pt x="14147" y="-2274"/>
                    <a:pt x="7149" y="8526"/>
                    <a:pt x="456" y="13926"/>
                  </a:cubicBezTo>
                  <a:cubicBezTo>
                    <a:pt x="-152" y="13926"/>
                    <a:pt x="-152" y="19326"/>
                    <a:pt x="456" y="19326"/>
                  </a:cubicBezTo>
                  <a:cubicBezTo>
                    <a:pt x="7149" y="16626"/>
                    <a:pt x="14451" y="16626"/>
                    <a:pt x="21144" y="5826"/>
                  </a:cubicBezTo>
                  <a:cubicBezTo>
                    <a:pt x="21448" y="5826"/>
                    <a:pt x="21448" y="426"/>
                    <a:pt x="21144" y="42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3" name="Freeform 89"/>
            <p:cNvSpPr/>
            <p:nvPr/>
          </p:nvSpPr>
          <p:spPr>
            <a:xfrm>
              <a:off x="5422991" y="1378967"/>
              <a:ext cx="288880" cy="1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17670" fill="norm" stroke="1" extrusionOk="0">
                  <a:moveTo>
                    <a:pt x="20886" y="0"/>
                  </a:moveTo>
                  <a:cubicBezTo>
                    <a:pt x="14215" y="0"/>
                    <a:pt x="7227" y="4320"/>
                    <a:pt x="239" y="0"/>
                  </a:cubicBezTo>
                  <a:cubicBezTo>
                    <a:pt x="-79" y="0"/>
                    <a:pt x="-79" y="8640"/>
                    <a:pt x="239" y="8640"/>
                  </a:cubicBezTo>
                  <a:cubicBezTo>
                    <a:pt x="7227" y="17280"/>
                    <a:pt x="14215" y="21600"/>
                    <a:pt x="20886" y="12960"/>
                  </a:cubicBezTo>
                  <a:cubicBezTo>
                    <a:pt x="21521" y="12960"/>
                    <a:pt x="21521" y="0"/>
                    <a:pt x="2088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4" name="Freeform 90"/>
            <p:cNvSpPr/>
            <p:nvPr/>
          </p:nvSpPr>
          <p:spPr>
            <a:xfrm>
              <a:off x="5392829" y="1265726"/>
              <a:ext cx="739730" cy="31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17700" fill="norm" stroke="1" extrusionOk="0">
                  <a:moveTo>
                    <a:pt x="21319" y="8100"/>
                  </a:moveTo>
                  <a:cubicBezTo>
                    <a:pt x="17823" y="900"/>
                    <a:pt x="14452" y="-1500"/>
                    <a:pt x="11081" y="900"/>
                  </a:cubicBezTo>
                  <a:cubicBezTo>
                    <a:pt x="7460" y="900"/>
                    <a:pt x="3715" y="15300"/>
                    <a:pt x="94" y="3300"/>
                  </a:cubicBezTo>
                  <a:cubicBezTo>
                    <a:pt x="-31" y="3300"/>
                    <a:pt x="-31" y="8100"/>
                    <a:pt x="94" y="8100"/>
                  </a:cubicBezTo>
                  <a:cubicBezTo>
                    <a:pt x="3340" y="20100"/>
                    <a:pt x="6711" y="10500"/>
                    <a:pt x="10082" y="8100"/>
                  </a:cubicBezTo>
                  <a:cubicBezTo>
                    <a:pt x="13828" y="8100"/>
                    <a:pt x="17574" y="12900"/>
                    <a:pt x="21319" y="17700"/>
                  </a:cubicBezTo>
                  <a:cubicBezTo>
                    <a:pt x="21569" y="17700"/>
                    <a:pt x="21569" y="8100"/>
                    <a:pt x="21319" y="81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5" name="Freeform 91"/>
            <p:cNvSpPr/>
            <p:nvPr/>
          </p:nvSpPr>
          <p:spPr>
            <a:xfrm>
              <a:off x="5792740" y="1342319"/>
              <a:ext cx="308164" cy="3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18077" fill="norm" stroke="1" extrusionOk="0">
                  <a:moveTo>
                    <a:pt x="20835" y="1277"/>
                  </a:moveTo>
                  <a:cubicBezTo>
                    <a:pt x="14030" y="-3523"/>
                    <a:pt x="6928" y="6077"/>
                    <a:pt x="123" y="15677"/>
                  </a:cubicBezTo>
                  <a:cubicBezTo>
                    <a:pt x="-173" y="15677"/>
                    <a:pt x="123" y="18077"/>
                    <a:pt x="419" y="18077"/>
                  </a:cubicBezTo>
                  <a:cubicBezTo>
                    <a:pt x="7224" y="13277"/>
                    <a:pt x="14030" y="15677"/>
                    <a:pt x="20835" y="6077"/>
                  </a:cubicBezTo>
                  <a:cubicBezTo>
                    <a:pt x="21427" y="6077"/>
                    <a:pt x="21131" y="1277"/>
                    <a:pt x="20835" y="127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6" name="Freeform 92"/>
            <p:cNvSpPr/>
            <p:nvPr/>
          </p:nvSpPr>
          <p:spPr>
            <a:xfrm>
              <a:off x="5400766" y="1145605"/>
              <a:ext cx="636543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fill="norm" stroke="1" extrusionOk="0">
                  <a:moveTo>
                    <a:pt x="21274" y="10800"/>
                  </a:moveTo>
                  <a:cubicBezTo>
                    <a:pt x="14171" y="3600"/>
                    <a:pt x="7212" y="3600"/>
                    <a:pt x="109" y="0"/>
                  </a:cubicBezTo>
                  <a:cubicBezTo>
                    <a:pt x="-36" y="0"/>
                    <a:pt x="-36" y="7200"/>
                    <a:pt x="109" y="7200"/>
                  </a:cubicBezTo>
                  <a:cubicBezTo>
                    <a:pt x="7212" y="14400"/>
                    <a:pt x="14171" y="21600"/>
                    <a:pt x="21274" y="21600"/>
                  </a:cubicBezTo>
                  <a:cubicBezTo>
                    <a:pt x="21564" y="21600"/>
                    <a:pt x="21564" y="10800"/>
                    <a:pt x="21274" y="108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7" name="Freeform 93"/>
            <p:cNvSpPr/>
            <p:nvPr/>
          </p:nvSpPr>
          <p:spPr>
            <a:xfrm>
              <a:off x="5307104" y="1029717"/>
              <a:ext cx="767287" cy="28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17675" fill="norm" stroke="1" extrusionOk="0">
                  <a:moveTo>
                    <a:pt x="21210" y="0"/>
                  </a:moveTo>
                  <a:cubicBezTo>
                    <a:pt x="14130" y="5400"/>
                    <a:pt x="7170" y="8100"/>
                    <a:pt x="90" y="2700"/>
                  </a:cubicBezTo>
                  <a:cubicBezTo>
                    <a:pt x="-30" y="2700"/>
                    <a:pt x="-30" y="8100"/>
                    <a:pt x="90" y="8100"/>
                  </a:cubicBezTo>
                  <a:cubicBezTo>
                    <a:pt x="7170" y="18900"/>
                    <a:pt x="14250" y="21600"/>
                    <a:pt x="21210" y="10800"/>
                  </a:cubicBezTo>
                  <a:cubicBezTo>
                    <a:pt x="21450" y="10800"/>
                    <a:pt x="21570" y="0"/>
                    <a:pt x="21210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8" name="Freeform 94"/>
            <p:cNvSpPr/>
            <p:nvPr/>
          </p:nvSpPr>
          <p:spPr>
            <a:xfrm>
              <a:off x="5346277" y="930354"/>
              <a:ext cx="675728" cy="26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15004" fill="norm" stroke="1" extrusionOk="0">
                  <a:moveTo>
                    <a:pt x="21124" y="4732"/>
                  </a:moveTo>
                  <a:cubicBezTo>
                    <a:pt x="14196" y="-4868"/>
                    <a:pt x="7132" y="2332"/>
                    <a:pt x="204" y="7132"/>
                  </a:cubicBezTo>
                  <a:cubicBezTo>
                    <a:pt x="-68" y="7132"/>
                    <a:pt x="-68" y="11932"/>
                    <a:pt x="204" y="11932"/>
                  </a:cubicBezTo>
                  <a:cubicBezTo>
                    <a:pt x="7132" y="11932"/>
                    <a:pt x="14196" y="16732"/>
                    <a:pt x="21124" y="14332"/>
                  </a:cubicBezTo>
                  <a:cubicBezTo>
                    <a:pt x="21532" y="14332"/>
                    <a:pt x="21396" y="4732"/>
                    <a:pt x="21124" y="473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9" name="Freeform 95"/>
            <p:cNvSpPr/>
            <p:nvPr/>
          </p:nvSpPr>
          <p:spPr>
            <a:xfrm>
              <a:off x="3591015" y="1929169"/>
              <a:ext cx="370919" cy="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13463" fill="norm" stroke="1" extrusionOk="0">
                  <a:moveTo>
                    <a:pt x="21290" y="3600"/>
                  </a:moveTo>
                  <a:cubicBezTo>
                    <a:pt x="18559" y="-4500"/>
                    <a:pt x="15083" y="3600"/>
                    <a:pt x="12104" y="3600"/>
                  </a:cubicBezTo>
                  <a:cubicBezTo>
                    <a:pt x="8131" y="3600"/>
                    <a:pt x="4159" y="3600"/>
                    <a:pt x="186" y="6300"/>
                  </a:cubicBezTo>
                  <a:cubicBezTo>
                    <a:pt x="-62" y="6300"/>
                    <a:pt x="-62" y="11700"/>
                    <a:pt x="186" y="11700"/>
                  </a:cubicBezTo>
                  <a:cubicBezTo>
                    <a:pt x="4159" y="11700"/>
                    <a:pt x="8131" y="11700"/>
                    <a:pt x="12104" y="11700"/>
                  </a:cubicBezTo>
                  <a:cubicBezTo>
                    <a:pt x="15083" y="11700"/>
                    <a:pt x="18559" y="17100"/>
                    <a:pt x="21290" y="9000"/>
                  </a:cubicBezTo>
                  <a:cubicBezTo>
                    <a:pt x="21538" y="9000"/>
                    <a:pt x="21538" y="3600"/>
                    <a:pt x="21290" y="36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0" name="Freeform 96"/>
            <p:cNvSpPr/>
            <p:nvPr/>
          </p:nvSpPr>
          <p:spPr>
            <a:xfrm>
              <a:off x="3608475" y="1869378"/>
              <a:ext cx="347629" cy="2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16600" fill="norm" stroke="1" extrusionOk="0">
                  <a:moveTo>
                    <a:pt x="21007" y="7872"/>
                  </a:moveTo>
                  <a:cubicBezTo>
                    <a:pt x="14158" y="5472"/>
                    <a:pt x="7310" y="5472"/>
                    <a:pt x="197" y="672"/>
                  </a:cubicBezTo>
                  <a:cubicBezTo>
                    <a:pt x="-66" y="-1728"/>
                    <a:pt x="-66" y="3072"/>
                    <a:pt x="197" y="3072"/>
                  </a:cubicBezTo>
                  <a:cubicBezTo>
                    <a:pt x="7046" y="12672"/>
                    <a:pt x="14158" y="19872"/>
                    <a:pt x="21007" y="15072"/>
                  </a:cubicBezTo>
                  <a:cubicBezTo>
                    <a:pt x="21534" y="12672"/>
                    <a:pt x="21534" y="7872"/>
                    <a:pt x="21007" y="787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1" name="Freeform 97"/>
            <p:cNvSpPr/>
            <p:nvPr/>
          </p:nvSpPr>
          <p:spPr>
            <a:xfrm>
              <a:off x="3595264" y="1775842"/>
              <a:ext cx="343371" cy="2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18900" fill="norm" stroke="1" extrusionOk="0">
                  <a:moveTo>
                    <a:pt x="20934" y="0"/>
                  </a:moveTo>
                  <a:cubicBezTo>
                    <a:pt x="14000" y="7200"/>
                    <a:pt x="7334" y="10800"/>
                    <a:pt x="400" y="3600"/>
                  </a:cubicBezTo>
                  <a:cubicBezTo>
                    <a:pt x="-133" y="3600"/>
                    <a:pt x="-133" y="10800"/>
                    <a:pt x="400" y="10800"/>
                  </a:cubicBezTo>
                  <a:cubicBezTo>
                    <a:pt x="7067" y="21600"/>
                    <a:pt x="14000" y="21600"/>
                    <a:pt x="20934" y="10800"/>
                  </a:cubicBezTo>
                  <a:cubicBezTo>
                    <a:pt x="21467" y="10800"/>
                    <a:pt x="21467" y="0"/>
                    <a:pt x="2093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2" name="Freeform 98"/>
            <p:cNvSpPr/>
            <p:nvPr/>
          </p:nvSpPr>
          <p:spPr>
            <a:xfrm>
              <a:off x="3624353" y="1698055"/>
              <a:ext cx="312801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600" fill="norm" stroke="1" extrusionOk="0">
                  <a:moveTo>
                    <a:pt x="20943" y="0"/>
                  </a:moveTo>
                  <a:cubicBezTo>
                    <a:pt x="13938" y="3600"/>
                    <a:pt x="7224" y="10800"/>
                    <a:pt x="219" y="14400"/>
                  </a:cubicBezTo>
                  <a:cubicBezTo>
                    <a:pt x="-73" y="14400"/>
                    <a:pt x="-73" y="21600"/>
                    <a:pt x="219" y="21600"/>
                  </a:cubicBezTo>
                  <a:cubicBezTo>
                    <a:pt x="7224" y="21600"/>
                    <a:pt x="14230" y="21600"/>
                    <a:pt x="20943" y="7200"/>
                  </a:cubicBezTo>
                  <a:cubicBezTo>
                    <a:pt x="21527" y="7200"/>
                    <a:pt x="21235" y="0"/>
                    <a:pt x="2094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3" name="Freeform 99"/>
            <p:cNvSpPr/>
            <p:nvPr/>
          </p:nvSpPr>
          <p:spPr>
            <a:xfrm>
              <a:off x="3624354" y="1612330"/>
              <a:ext cx="289953" cy="1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fill="norm" stroke="1" extrusionOk="0">
                  <a:moveTo>
                    <a:pt x="21203" y="0"/>
                  </a:moveTo>
                  <a:cubicBezTo>
                    <a:pt x="14215" y="0"/>
                    <a:pt x="7227" y="5400"/>
                    <a:pt x="239" y="10800"/>
                  </a:cubicBezTo>
                  <a:cubicBezTo>
                    <a:pt x="-79" y="10800"/>
                    <a:pt x="-79" y="21600"/>
                    <a:pt x="239" y="21600"/>
                  </a:cubicBezTo>
                  <a:cubicBezTo>
                    <a:pt x="7227" y="21600"/>
                    <a:pt x="14215" y="21600"/>
                    <a:pt x="21203" y="16200"/>
                  </a:cubicBezTo>
                  <a:cubicBezTo>
                    <a:pt x="21521" y="16200"/>
                    <a:pt x="21521" y="0"/>
                    <a:pt x="2120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4" name="Freeform 100"/>
            <p:cNvSpPr/>
            <p:nvPr/>
          </p:nvSpPr>
          <p:spPr>
            <a:xfrm>
              <a:off x="3613098" y="1537912"/>
              <a:ext cx="273249" cy="3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17219" fill="norm" stroke="1" extrusionOk="0">
                  <a:moveTo>
                    <a:pt x="20740" y="490"/>
                  </a:moveTo>
                  <a:cubicBezTo>
                    <a:pt x="13762" y="7690"/>
                    <a:pt x="7448" y="10090"/>
                    <a:pt x="470" y="7690"/>
                  </a:cubicBezTo>
                  <a:cubicBezTo>
                    <a:pt x="137" y="7690"/>
                    <a:pt x="-195" y="12490"/>
                    <a:pt x="137" y="12490"/>
                  </a:cubicBezTo>
                  <a:cubicBezTo>
                    <a:pt x="6783" y="19690"/>
                    <a:pt x="14427" y="19690"/>
                    <a:pt x="20740" y="5290"/>
                  </a:cubicBezTo>
                  <a:cubicBezTo>
                    <a:pt x="21405" y="5290"/>
                    <a:pt x="21073" y="-1910"/>
                    <a:pt x="20740" y="49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5" name="Freeform 101"/>
            <p:cNvSpPr/>
            <p:nvPr/>
          </p:nvSpPr>
          <p:spPr>
            <a:xfrm>
              <a:off x="3586254" y="1456755"/>
              <a:ext cx="288511" cy="2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19627" fill="norm" stroke="1" extrusionOk="0">
                  <a:moveTo>
                    <a:pt x="20886" y="0"/>
                  </a:moveTo>
                  <a:cubicBezTo>
                    <a:pt x="14215" y="3086"/>
                    <a:pt x="7227" y="9257"/>
                    <a:pt x="239" y="15429"/>
                  </a:cubicBezTo>
                  <a:cubicBezTo>
                    <a:pt x="-79" y="15429"/>
                    <a:pt x="-79" y="18514"/>
                    <a:pt x="239" y="18514"/>
                  </a:cubicBezTo>
                  <a:cubicBezTo>
                    <a:pt x="7227" y="21600"/>
                    <a:pt x="14215" y="18514"/>
                    <a:pt x="21203" y="6171"/>
                  </a:cubicBezTo>
                  <a:cubicBezTo>
                    <a:pt x="21521" y="6171"/>
                    <a:pt x="21203" y="0"/>
                    <a:pt x="2088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6" name="Freeform 102"/>
            <p:cNvSpPr/>
            <p:nvPr/>
          </p:nvSpPr>
          <p:spPr>
            <a:xfrm>
              <a:off x="3586253" y="1374205"/>
              <a:ext cx="272093" cy="3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fill="norm" stroke="1" extrusionOk="0">
                  <a:moveTo>
                    <a:pt x="20841" y="0"/>
                  </a:moveTo>
                  <a:cubicBezTo>
                    <a:pt x="14091" y="2700"/>
                    <a:pt x="7003" y="10800"/>
                    <a:pt x="253" y="18900"/>
                  </a:cubicBezTo>
                  <a:cubicBezTo>
                    <a:pt x="-84" y="18900"/>
                    <a:pt x="-84" y="21600"/>
                    <a:pt x="253" y="21600"/>
                  </a:cubicBezTo>
                  <a:cubicBezTo>
                    <a:pt x="7003" y="18900"/>
                    <a:pt x="14429" y="16200"/>
                    <a:pt x="21179" y="8100"/>
                  </a:cubicBezTo>
                  <a:cubicBezTo>
                    <a:pt x="21516" y="8100"/>
                    <a:pt x="21516" y="0"/>
                    <a:pt x="20841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7" name="Freeform 103"/>
            <p:cNvSpPr/>
            <p:nvPr/>
          </p:nvSpPr>
          <p:spPr>
            <a:xfrm>
              <a:off x="3573552" y="1305942"/>
              <a:ext cx="295343" cy="33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fill="norm" stroke="1" extrusionOk="0">
                  <a:moveTo>
                    <a:pt x="20906" y="0"/>
                  </a:moveTo>
                  <a:cubicBezTo>
                    <a:pt x="14117" y="5400"/>
                    <a:pt x="7329" y="13500"/>
                    <a:pt x="232" y="16200"/>
                  </a:cubicBezTo>
                  <a:cubicBezTo>
                    <a:pt x="-77" y="16200"/>
                    <a:pt x="-77" y="21600"/>
                    <a:pt x="232" y="21600"/>
                  </a:cubicBezTo>
                  <a:cubicBezTo>
                    <a:pt x="7329" y="21600"/>
                    <a:pt x="14117" y="18900"/>
                    <a:pt x="20906" y="8100"/>
                  </a:cubicBezTo>
                  <a:cubicBezTo>
                    <a:pt x="21523" y="5400"/>
                    <a:pt x="21214" y="0"/>
                    <a:pt x="2090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8" name="Freeform 104"/>
            <p:cNvSpPr/>
            <p:nvPr/>
          </p:nvSpPr>
          <p:spPr>
            <a:xfrm>
              <a:off x="3586252" y="1228155"/>
              <a:ext cx="284122" cy="3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600" fill="norm" stroke="1" extrusionOk="0">
                  <a:moveTo>
                    <a:pt x="20874" y="0"/>
                  </a:moveTo>
                  <a:cubicBezTo>
                    <a:pt x="14104" y="4800"/>
                    <a:pt x="7012" y="9600"/>
                    <a:pt x="241" y="16800"/>
                  </a:cubicBezTo>
                  <a:cubicBezTo>
                    <a:pt x="-81" y="16800"/>
                    <a:pt x="-81" y="21600"/>
                    <a:pt x="241" y="21600"/>
                  </a:cubicBezTo>
                  <a:cubicBezTo>
                    <a:pt x="7012" y="21600"/>
                    <a:pt x="14426" y="16800"/>
                    <a:pt x="20874" y="7200"/>
                  </a:cubicBezTo>
                  <a:cubicBezTo>
                    <a:pt x="21519" y="4800"/>
                    <a:pt x="21519" y="0"/>
                    <a:pt x="2087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9" name="Freeform 105"/>
            <p:cNvSpPr/>
            <p:nvPr/>
          </p:nvSpPr>
          <p:spPr>
            <a:xfrm>
              <a:off x="3592325" y="1140842"/>
              <a:ext cx="283485" cy="39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fill="norm" stroke="1" extrusionOk="0">
                  <a:moveTo>
                    <a:pt x="20776" y="0"/>
                  </a:moveTo>
                  <a:cubicBezTo>
                    <a:pt x="14006" y="2400"/>
                    <a:pt x="6914" y="7200"/>
                    <a:pt x="143" y="16800"/>
                  </a:cubicBezTo>
                  <a:cubicBezTo>
                    <a:pt x="-179" y="16800"/>
                    <a:pt x="143" y="21600"/>
                    <a:pt x="143" y="21600"/>
                  </a:cubicBezTo>
                  <a:cubicBezTo>
                    <a:pt x="6914" y="19200"/>
                    <a:pt x="14328" y="14400"/>
                    <a:pt x="21099" y="7200"/>
                  </a:cubicBezTo>
                  <a:cubicBezTo>
                    <a:pt x="21421" y="7200"/>
                    <a:pt x="21421" y="0"/>
                    <a:pt x="20776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0" name="Freeform 106"/>
            <p:cNvSpPr/>
            <p:nvPr/>
          </p:nvSpPr>
          <p:spPr>
            <a:xfrm>
              <a:off x="3602643" y="1077342"/>
              <a:ext cx="267734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fill="norm" stroke="1" extrusionOk="0">
                  <a:moveTo>
                    <a:pt x="20914" y="0"/>
                  </a:moveTo>
                  <a:cubicBezTo>
                    <a:pt x="14057" y="0"/>
                    <a:pt x="7200" y="7200"/>
                    <a:pt x="343" y="3600"/>
                  </a:cubicBezTo>
                  <a:cubicBezTo>
                    <a:pt x="0" y="3600"/>
                    <a:pt x="0" y="7200"/>
                    <a:pt x="0" y="10800"/>
                  </a:cubicBezTo>
                  <a:cubicBezTo>
                    <a:pt x="343" y="18000"/>
                    <a:pt x="343" y="18000"/>
                    <a:pt x="1029" y="21600"/>
                  </a:cubicBezTo>
                  <a:cubicBezTo>
                    <a:pt x="1371" y="21600"/>
                    <a:pt x="1714" y="18000"/>
                    <a:pt x="1371" y="18000"/>
                  </a:cubicBezTo>
                  <a:cubicBezTo>
                    <a:pt x="2057" y="21600"/>
                    <a:pt x="5829" y="14400"/>
                    <a:pt x="6857" y="14400"/>
                  </a:cubicBezTo>
                  <a:cubicBezTo>
                    <a:pt x="8229" y="14400"/>
                    <a:pt x="9943" y="14400"/>
                    <a:pt x="11314" y="14400"/>
                  </a:cubicBezTo>
                  <a:cubicBezTo>
                    <a:pt x="14743" y="14400"/>
                    <a:pt x="17829" y="14400"/>
                    <a:pt x="20914" y="10800"/>
                  </a:cubicBezTo>
                  <a:cubicBezTo>
                    <a:pt x="21600" y="7200"/>
                    <a:pt x="21600" y="0"/>
                    <a:pt x="2091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1" name="Freeform 107"/>
            <p:cNvSpPr/>
            <p:nvPr/>
          </p:nvSpPr>
          <p:spPr>
            <a:xfrm>
              <a:off x="3606268" y="988677"/>
              <a:ext cx="281569" cy="31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17867" fill="norm" stroke="1" extrusionOk="0">
                  <a:moveTo>
                    <a:pt x="20682" y="3467"/>
                  </a:moveTo>
                  <a:cubicBezTo>
                    <a:pt x="13912" y="-3733"/>
                    <a:pt x="6820" y="1067"/>
                    <a:pt x="372" y="10667"/>
                  </a:cubicBezTo>
                  <a:cubicBezTo>
                    <a:pt x="-273" y="10667"/>
                    <a:pt x="49" y="17867"/>
                    <a:pt x="372" y="17867"/>
                  </a:cubicBezTo>
                  <a:cubicBezTo>
                    <a:pt x="7142" y="10667"/>
                    <a:pt x="13912" y="10667"/>
                    <a:pt x="20682" y="10667"/>
                  </a:cubicBezTo>
                  <a:cubicBezTo>
                    <a:pt x="21327" y="10667"/>
                    <a:pt x="21327" y="3467"/>
                    <a:pt x="20682" y="3467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Freeform 108"/>
            <p:cNvSpPr/>
            <p:nvPr/>
          </p:nvSpPr>
          <p:spPr>
            <a:xfrm>
              <a:off x="2268629" y="633327"/>
              <a:ext cx="505349" cy="3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11911" fill="norm" stroke="1" extrusionOk="0">
                  <a:moveTo>
                    <a:pt x="21010" y="2992"/>
                  </a:moveTo>
                  <a:cubicBezTo>
                    <a:pt x="14113" y="-6977"/>
                    <a:pt x="7216" y="11300"/>
                    <a:pt x="137" y="9638"/>
                  </a:cubicBezTo>
                  <a:cubicBezTo>
                    <a:pt x="-45" y="9638"/>
                    <a:pt x="-45" y="11300"/>
                    <a:pt x="137" y="11300"/>
                  </a:cubicBezTo>
                  <a:cubicBezTo>
                    <a:pt x="7216" y="14623"/>
                    <a:pt x="14113" y="2992"/>
                    <a:pt x="21010" y="9638"/>
                  </a:cubicBezTo>
                  <a:cubicBezTo>
                    <a:pt x="21373" y="9638"/>
                    <a:pt x="21555" y="4654"/>
                    <a:pt x="21010" y="299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3" name="Freeform 109"/>
            <p:cNvSpPr/>
            <p:nvPr/>
          </p:nvSpPr>
          <p:spPr>
            <a:xfrm>
              <a:off x="2281330" y="706196"/>
              <a:ext cx="512714" cy="29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16914" fill="norm" stroke="1" extrusionOk="0">
                  <a:moveTo>
                    <a:pt x="21195" y="2514"/>
                  </a:moveTo>
                  <a:cubicBezTo>
                    <a:pt x="14355" y="-4686"/>
                    <a:pt x="7155" y="4914"/>
                    <a:pt x="135" y="14514"/>
                  </a:cubicBezTo>
                  <a:cubicBezTo>
                    <a:pt x="-45" y="14514"/>
                    <a:pt x="-45" y="16914"/>
                    <a:pt x="135" y="16914"/>
                  </a:cubicBezTo>
                  <a:cubicBezTo>
                    <a:pt x="7155" y="9714"/>
                    <a:pt x="14175" y="12114"/>
                    <a:pt x="21195" y="9714"/>
                  </a:cubicBezTo>
                  <a:cubicBezTo>
                    <a:pt x="21555" y="9714"/>
                    <a:pt x="21555" y="2514"/>
                    <a:pt x="21195" y="2514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4" name="Freeform 110"/>
            <p:cNvSpPr/>
            <p:nvPr/>
          </p:nvSpPr>
          <p:spPr>
            <a:xfrm>
              <a:off x="2281328" y="783655"/>
              <a:ext cx="503195" cy="27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19725" fill="norm" stroke="1" extrusionOk="0">
                  <a:moveTo>
                    <a:pt x="21188" y="0"/>
                  </a:moveTo>
                  <a:cubicBezTo>
                    <a:pt x="14049" y="0"/>
                    <a:pt x="7093" y="6171"/>
                    <a:pt x="137" y="15429"/>
                  </a:cubicBezTo>
                  <a:cubicBezTo>
                    <a:pt x="-46" y="15429"/>
                    <a:pt x="-46" y="18514"/>
                    <a:pt x="137" y="18514"/>
                  </a:cubicBezTo>
                  <a:cubicBezTo>
                    <a:pt x="7093" y="21600"/>
                    <a:pt x="14232" y="18514"/>
                    <a:pt x="21188" y="12343"/>
                  </a:cubicBezTo>
                  <a:cubicBezTo>
                    <a:pt x="21554" y="9257"/>
                    <a:pt x="21554" y="0"/>
                    <a:pt x="21188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5" name="Freeform 111"/>
            <p:cNvSpPr/>
            <p:nvPr/>
          </p:nvSpPr>
          <p:spPr>
            <a:xfrm>
              <a:off x="2281328" y="866373"/>
              <a:ext cx="374606" cy="20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14641" fill="norm" stroke="1" extrusionOk="0">
                  <a:moveTo>
                    <a:pt x="21048" y="2640"/>
                  </a:moveTo>
                  <a:cubicBezTo>
                    <a:pt x="14175" y="-3531"/>
                    <a:pt x="7057" y="2640"/>
                    <a:pt x="184" y="5726"/>
                  </a:cubicBezTo>
                  <a:cubicBezTo>
                    <a:pt x="-61" y="5726"/>
                    <a:pt x="-61" y="11898"/>
                    <a:pt x="184" y="11898"/>
                  </a:cubicBezTo>
                  <a:cubicBezTo>
                    <a:pt x="7057" y="11898"/>
                    <a:pt x="14175" y="18069"/>
                    <a:pt x="21048" y="11898"/>
                  </a:cubicBezTo>
                  <a:cubicBezTo>
                    <a:pt x="21539" y="11898"/>
                    <a:pt x="21539" y="2640"/>
                    <a:pt x="21048" y="264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6" name="Freeform 112"/>
            <p:cNvSpPr/>
            <p:nvPr/>
          </p:nvSpPr>
          <p:spPr>
            <a:xfrm>
              <a:off x="2286089" y="978314"/>
              <a:ext cx="383621" cy="28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15942" fill="norm" stroke="1" extrusionOk="0">
                  <a:moveTo>
                    <a:pt x="21300" y="6942"/>
                  </a:moveTo>
                  <a:cubicBezTo>
                    <a:pt x="19140" y="-5058"/>
                    <a:pt x="15060" y="2142"/>
                    <a:pt x="12660" y="2142"/>
                  </a:cubicBezTo>
                  <a:cubicBezTo>
                    <a:pt x="8580" y="2142"/>
                    <a:pt x="4500" y="2142"/>
                    <a:pt x="180" y="2142"/>
                  </a:cubicBezTo>
                  <a:cubicBezTo>
                    <a:pt x="-60" y="2142"/>
                    <a:pt x="-60" y="6942"/>
                    <a:pt x="180" y="6942"/>
                  </a:cubicBezTo>
                  <a:cubicBezTo>
                    <a:pt x="3540" y="6942"/>
                    <a:pt x="7140" y="9342"/>
                    <a:pt x="10500" y="9342"/>
                  </a:cubicBezTo>
                  <a:cubicBezTo>
                    <a:pt x="11940" y="9342"/>
                    <a:pt x="13620" y="9342"/>
                    <a:pt x="15060" y="11742"/>
                  </a:cubicBezTo>
                  <a:cubicBezTo>
                    <a:pt x="15780" y="11742"/>
                    <a:pt x="19380" y="6942"/>
                    <a:pt x="20580" y="6942"/>
                  </a:cubicBezTo>
                  <a:cubicBezTo>
                    <a:pt x="20580" y="9342"/>
                    <a:pt x="20340" y="9342"/>
                    <a:pt x="20580" y="11742"/>
                  </a:cubicBezTo>
                  <a:cubicBezTo>
                    <a:pt x="20580" y="14142"/>
                    <a:pt x="20580" y="14142"/>
                    <a:pt x="20580" y="14142"/>
                  </a:cubicBezTo>
                  <a:cubicBezTo>
                    <a:pt x="20820" y="16542"/>
                    <a:pt x="20820" y="16542"/>
                    <a:pt x="21060" y="14142"/>
                  </a:cubicBezTo>
                  <a:cubicBezTo>
                    <a:pt x="21060" y="14142"/>
                    <a:pt x="21300" y="14142"/>
                    <a:pt x="21300" y="14142"/>
                  </a:cubicBezTo>
                  <a:cubicBezTo>
                    <a:pt x="21540" y="11742"/>
                    <a:pt x="21540" y="9342"/>
                    <a:pt x="21300" y="694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7" name="Freeform 113"/>
            <p:cNvSpPr/>
            <p:nvPr/>
          </p:nvSpPr>
          <p:spPr>
            <a:xfrm>
              <a:off x="2303550" y="1064642"/>
              <a:ext cx="377791" cy="2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153" fill="norm" stroke="1" extrusionOk="0">
                  <a:moveTo>
                    <a:pt x="21054" y="0"/>
                  </a:moveTo>
                  <a:cubicBezTo>
                    <a:pt x="14015" y="0"/>
                    <a:pt x="7220" y="7200"/>
                    <a:pt x="182" y="10800"/>
                  </a:cubicBezTo>
                  <a:cubicBezTo>
                    <a:pt x="-61" y="10800"/>
                    <a:pt x="-61" y="18000"/>
                    <a:pt x="182" y="18000"/>
                  </a:cubicBezTo>
                  <a:cubicBezTo>
                    <a:pt x="6977" y="21600"/>
                    <a:pt x="14258" y="21600"/>
                    <a:pt x="21054" y="10800"/>
                  </a:cubicBezTo>
                  <a:cubicBezTo>
                    <a:pt x="21539" y="10800"/>
                    <a:pt x="21539" y="0"/>
                    <a:pt x="2105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8" name="Freeform 114"/>
            <p:cNvSpPr/>
            <p:nvPr/>
          </p:nvSpPr>
          <p:spPr>
            <a:xfrm>
              <a:off x="2268628" y="1131735"/>
              <a:ext cx="387307" cy="23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18725" fill="norm" stroke="1" extrusionOk="0">
                  <a:moveTo>
                    <a:pt x="21066" y="725"/>
                  </a:moveTo>
                  <a:cubicBezTo>
                    <a:pt x="14183" y="-2875"/>
                    <a:pt x="7299" y="7925"/>
                    <a:pt x="178" y="11525"/>
                  </a:cubicBezTo>
                  <a:cubicBezTo>
                    <a:pt x="-59" y="11525"/>
                    <a:pt x="-59" y="18725"/>
                    <a:pt x="178" y="18725"/>
                  </a:cubicBezTo>
                  <a:cubicBezTo>
                    <a:pt x="7299" y="15125"/>
                    <a:pt x="14183" y="18725"/>
                    <a:pt x="21066" y="11525"/>
                  </a:cubicBezTo>
                  <a:cubicBezTo>
                    <a:pt x="21541" y="11525"/>
                    <a:pt x="21541" y="725"/>
                    <a:pt x="21066" y="72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9" name="Freeform 115"/>
            <p:cNvSpPr/>
            <p:nvPr/>
          </p:nvSpPr>
          <p:spPr>
            <a:xfrm>
              <a:off x="2278150" y="1218630"/>
              <a:ext cx="345034" cy="2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18639" fill="norm" stroke="1" extrusionOk="0">
                  <a:moveTo>
                    <a:pt x="20744" y="0"/>
                  </a:moveTo>
                  <a:cubicBezTo>
                    <a:pt x="13895" y="3086"/>
                    <a:pt x="7046" y="6171"/>
                    <a:pt x="197" y="9257"/>
                  </a:cubicBezTo>
                  <a:cubicBezTo>
                    <a:pt x="-66" y="9257"/>
                    <a:pt x="-66" y="12343"/>
                    <a:pt x="197" y="15429"/>
                  </a:cubicBezTo>
                  <a:cubicBezTo>
                    <a:pt x="6783" y="21600"/>
                    <a:pt x="14158" y="18514"/>
                    <a:pt x="20744" y="9257"/>
                  </a:cubicBezTo>
                  <a:cubicBezTo>
                    <a:pt x="21271" y="9257"/>
                    <a:pt x="21534" y="0"/>
                    <a:pt x="20744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0" name="Freeform 116"/>
            <p:cNvSpPr/>
            <p:nvPr/>
          </p:nvSpPr>
          <p:spPr>
            <a:xfrm>
              <a:off x="2480831" y="1321738"/>
              <a:ext cx="205274" cy="17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18360" fill="norm" stroke="1" extrusionOk="0">
                  <a:moveTo>
                    <a:pt x="20498" y="5400"/>
                  </a:moveTo>
                  <a:cubicBezTo>
                    <a:pt x="13886" y="-3240"/>
                    <a:pt x="7274" y="1080"/>
                    <a:pt x="662" y="1080"/>
                  </a:cubicBezTo>
                  <a:cubicBezTo>
                    <a:pt x="-220" y="1080"/>
                    <a:pt x="-220" y="9720"/>
                    <a:pt x="662" y="9720"/>
                  </a:cubicBezTo>
                  <a:cubicBezTo>
                    <a:pt x="7274" y="9720"/>
                    <a:pt x="13886" y="18360"/>
                    <a:pt x="20498" y="18360"/>
                  </a:cubicBezTo>
                  <a:cubicBezTo>
                    <a:pt x="21380" y="14040"/>
                    <a:pt x="21380" y="5400"/>
                    <a:pt x="20498" y="54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1" name="Freeform 117"/>
            <p:cNvSpPr/>
            <p:nvPr/>
          </p:nvSpPr>
          <p:spPr>
            <a:xfrm>
              <a:off x="2485501" y="1399605"/>
              <a:ext cx="170431" cy="2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18958" fill="norm" stroke="1" extrusionOk="0">
                  <a:moveTo>
                    <a:pt x="20101" y="7200"/>
                  </a:moveTo>
                  <a:cubicBezTo>
                    <a:pt x="13779" y="7200"/>
                    <a:pt x="7457" y="7200"/>
                    <a:pt x="609" y="0"/>
                  </a:cubicBezTo>
                  <a:cubicBezTo>
                    <a:pt x="82" y="0"/>
                    <a:pt x="-445" y="7200"/>
                    <a:pt x="609" y="7200"/>
                  </a:cubicBezTo>
                  <a:cubicBezTo>
                    <a:pt x="6931" y="14400"/>
                    <a:pt x="13779" y="21600"/>
                    <a:pt x="20101" y="18000"/>
                  </a:cubicBezTo>
                  <a:cubicBezTo>
                    <a:pt x="21155" y="18000"/>
                    <a:pt x="21155" y="10800"/>
                    <a:pt x="20101" y="72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2" name="Freeform 118"/>
            <p:cNvSpPr/>
            <p:nvPr/>
          </p:nvSpPr>
          <p:spPr>
            <a:xfrm>
              <a:off x="2497081" y="1482155"/>
              <a:ext cx="152611" cy="20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17321" fill="norm" stroke="1" extrusionOk="0">
                  <a:moveTo>
                    <a:pt x="20090" y="0"/>
                  </a:moveTo>
                  <a:cubicBezTo>
                    <a:pt x="13669" y="3600"/>
                    <a:pt x="7247" y="7200"/>
                    <a:pt x="826" y="0"/>
                  </a:cubicBezTo>
                  <a:cubicBezTo>
                    <a:pt x="242" y="0"/>
                    <a:pt x="-342" y="7200"/>
                    <a:pt x="242" y="7200"/>
                  </a:cubicBezTo>
                  <a:cubicBezTo>
                    <a:pt x="6663" y="18000"/>
                    <a:pt x="13669" y="21600"/>
                    <a:pt x="20090" y="10800"/>
                  </a:cubicBezTo>
                  <a:cubicBezTo>
                    <a:pt x="21258" y="10800"/>
                    <a:pt x="20674" y="0"/>
                    <a:pt x="20090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3" name="Freeform 119"/>
            <p:cNvSpPr/>
            <p:nvPr/>
          </p:nvSpPr>
          <p:spPr>
            <a:xfrm>
              <a:off x="2502959" y="1567880"/>
              <a:ext cx="181655" cy="2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0" h="17321" fill="norm" stroke="1" extrusionOk="0">
                  <a:moveTo>
                    <a:pt x="20203" y="0"/>
                  </a:moveTo>
                  <a:cubicBezTo>
                    <a:pt x="13330" y="3600"/>
                    <a:pt x="6949" y="7200"/>
                    <a:pt x="567" y="0"/>
                  </a:cubicBezTo>
                  <a:cubicBezTo>
                    <a:pt x="76" y="0"/>
                    <a:pt x="-415" y="7200"/>
                    <a:pt x="567" y="7200"/>
                  </a:cubicBezTo>
                  <a:cubicBezTo>
                    <a:pt x="6949" y="18000"/>
                    <a:pt x="13821" y="21600"/>
                    <a:pt x="20203" y="10800"/>
                  </a:cubicBezTo>
                  <a:cubicBezTo>
                    <a:pt x="21185" y="10800"/>
                    <a:pt x="20694" y="0"/>
                    <a:pt x="2020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4" name="Freeform 120"/>
            <p:cNvSpPr/>
            <p:nvPr/>
          </p:nvSpPr>
          <p:spPr>
            <a:xfrm>
              <a:off x="2505160" y="1680592"/>
              <a:ext cx="174711" cy="1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7" h="17948" fill="norm" stroke="1" extrusionOk="0">
                  <a:moveTo>
                    <a:pt x="20442" y="0"/>
                  </a:moveTo>
                  <a:cubicBezTo>
                    <a:pt x="13757" y="4320"/>
                    <a:pt x="7071" y="8640"/>
                    <a:pt x="385" y="0"/>
                  </a:cubicBezTo>
                  <a:cubicBezTo>
                    <a:pt x="-129" y="0"/>
                    <a:pt x="-129" y="8640"/>
                    <a:pt x="385" y="12960"/>
                  </a:cubicBezTo>
                  <a:cubicBezTo>
                    <a:pt x="7071" y="17280"/>
                    <a:pt x="13757" y="21600"/>
                    <a:pt x="20442" y="12960"/>
                  </a:cubicBezTo>
                  <a:cubicBezTo>
                    <a:pt x="21471" y="8640"/>
                    <a:pt x="20957" y="0"/>
                    <a:pt x="20442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5" name="Freeform 121"/>
            <p:cNvSpPr/>
            <p:nvPr/>
          </p:nvSpPr>
          <p:spPr>
            <a:xfrm>
              <a:off x="2520426" y="1788542"/>
              <a:ext cx="171105" cy="2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4" h="16687" fill="norm" stroke="1" extrusionOk="0">
                  <a:moveTo>
                    <a:pt x="20101" y="5400"/>
                  </a:moveTo>
                  <a:cubicBezTo>
                    <a:pt x="16940" y="2700"/>
                    <a:pt x="14306" y="5400"/>
                    <a:pt x="11145" y="5400"/>
                  </a:cubicBezTo>
                  <a:cubicBezTo>
                    <a:pt x="7457" y="5400"/>
                    <a:pt x="4296" y="2700"/>
                    <a:pt x="609" y="0"/>
                  </a:cubicBezTo>
                  <a:cubicBezTo>
                    <a:pt x="82" y="0"/>
                    <a:pt x="-445" y="5400"/>
                    <a:pt x="609" y="5400"/>
                  </a:cubicBezTo>
                  <a:cubicBezTo>
                    <a:pt x="6404" y="16200"/>
                    <a:pt x="14306" y="21600"/>
                    <a:pt x="20628" y="10800"/>
                  </a:cubicBezTo>
                  <a:cubicBezTo>
                    <a:pt x="21155" y="8100"/>
                    <a:pt x="21155" y="5400"/>
                    <a:pt x="20101" y="54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6" name="Freeform 122"/>
            <p:cNvSpPr/>
            <p:nvPr/>
          </p:nvSpPr>
          <p:spPr>
            <a:xfrm>
              <a:off x="2516793" y="1918717"/>
              <a:ext cx="167827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600" fill="norm" stroke="1" extrusionOk="0">
                  <a:moveTo>
                    <a:pt x="20520" y="10800"/>
                  </a:moveTo>
                  <a:cubicBezTo>
                    <a:pt x="17820" y="7200"/>
                    <a:pt x="15120" y="7200"/>
                    <a:pt x="11880" y="7200"/>
                  </a:cubicBezTo>
                  <a:cubicBezTo>
                    <a:pt x="10260" y="7200"/>
                    <a:pt x="9180" y="7200"/>
                    <a:pt x="7560" y="7200"/>
                  </a:cubicBezTo>
                  <a:cubicBezTo>
                    <a:pt x="6480" y="7200"/>
                    <a:pt x="2160" y="3600"/>
                    <a:pt x="1620" y="7200"/>
                  </a:cubicBezTo>
                  <a:cubicBezTo>
                    <a:pt x="1620" y="3600"/>
                    <a:pt x="1620" y="0"/>
                    <a:pt x="1080" y="0"/>
                  </a:cubicBezTo>
                  <a:cubicBezTo>
                    <a:pt x="540" y="0"/>
                    <a:pt x="540" y="0"/>
                    <a:pt x="540" y="0"/>
                  </a:cubicBezTo>
                  <a:cubicBezTo>
                    <a:pt x="540" y="3600"/>
                    <a:pt x="0" y="3600"/>
                    <a:pt x="0" y="7200"/>
                  </a:cubicBezTo>
                  <a:cubicBezTo>
                    <a:pt x="540" y="21600"/>
                    <a:pt x="3240" y="18000"/>
                    <a:pt x="4860" y="18000"/>
                  </a:cubicBezTo>
                  <a:cubicBezTo>
                    <a:pt x="10260" y="18000"/>
                    <a:pt x="15660" y="21600"/>
                    <a:pt x="20520" y="21600"/>
                  </a:cubicBezTo>
                  <a:cubicBezTo>
                    <a:pt x="21060" y="18000"/>
                    <a:pt x="21600" y="10800"/>
                    <a:pt x="20520" y="1080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70" name="Group 22"/>
          <p:cNvGrpSpPr/>
          <p:nvPr/>
        </p:nvGrpSpPr>
        <p:grpSpPr>
          <a:xfrm>
            <a:off x="294529" y="3148474"/>
            <a:ext cx="1323316" cy="941707"/>
            <a:chOff x="0" y="0"/>
            <a:chExt cx="1323315" cy="941705"/>
          </a:xfrm>
        </p:grpSpPr>
        <p:sp>
          <p:nvSpPr>
            <p:cNvPr id="668" name="Shape 20"/>
            <p:cNvSpPr/>
            <p:nvPr/>
          </p:nvSpPr>
          <p:spPr>
            <a:xfrm rot="1234528">
              <a:off x="183138" y="478284"/>
              <a:ext cx="1029240" cy="29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fill="norm" stroke="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9" name="Shape 21"/>
            <p:cNvSpPr/>
            <p:nvPr/>
          </p:nvSpPr>
          <p:spPr>
            <a:xfrm rot="1234528">
              <a:off x="57010" y="195148"/>
              <a:ext cx="1209295" cy="543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fill="norm" stroke="1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73" name="Group 22"/>
          <p:cNvGrpSpPr/>
          <p:nvPr/>
        </p:nvGrpSpPr>
        <p:grpSpPr>
          <a:xfrm>
            <a:off x="3409660" y="4130187"/>
            <a:ext cx="633188" cy="561048"/>
            <a:chOff x="0" y="0"/>
            <a:chExt cx="633187" cy="561046"/>
          </a:xfrm>
        </p:grpSpPr>
        <p:sp>
          <p:nvSpPr>
            <p:cNvPr id="671" name="Shape 20"/>
            <p:cNvSpPr/>
            <p:nvPr/>
          </p:nvSpPr>
          <p:spPr>
            <a:xfrm rot="2133593">
              <a:off x="63159" y="286393"/>
              <a:ext cx="501271" cy="142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fill="norm" stroke="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2" name="Shape 21"/>
            <p:cNvSpPr/>
            <p:nvPr/>
          </p:nvSpPr>
          <p:spPr>
            <a:xfrm rot="2133593">
              <a:off x="22112" y="146554"/>
              <a:ext cx="588963" cy="26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fill="norm" stroke="1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80" name="Group 131"/>
          <p:cNvGrpSpPr/>
          <p:nvPr/>
        </p:nvGrpSpPr>
        <p:grpSpPr>
          <a:xfrm>
            <a:off x="2113237" y="2453060"/>
            <a:ext cx="1853203" cy="1592626"/>
            <a:chOff x="0" y="0"/>
            <a:chExt cx="1853201" cy="1592624"/>
          </a:xfrm>
        </p:grpSpPr>
        <p:sp>
          <p:nvSpPr>
            <p:cNvPr id="674" name="Shape 125"/>
            <p:cNvSpPr/>
            <p:nvPr/>
          </p:nvSpPr>
          <p:spPr>
            <a:xfrm flipH="1">
              <a:off x="387686" y="389172"/>
              <a:ext cx="946620" cy="1179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679" name="Group 130"/>
            <p:cNvGrpSpPr/>
            <p:nvPr/>
          </p:nvGrpSpPr>
          <p:grpSpPr>
            <a:xfrm>
              <a:off x="-1" y="0"/>
              <a:ext cx="1853203" cy="1592625"/>
              <a:chOff x="0" y="0"/>
              <a:chExt cx="1853202" cy="1592624"/>
            </a:xfrm>
          </p:grpSpPr>
          <p:sp>
            <p:nvSpPr>
              <p:cNvPr id="675" name="Shape 126"/>
              <p:cNvSpPr/>
              <p:nvPr/>
            </p:nvSpPr>
            <p:spPr>
              <a:xfrm flipH="1">
                <a:off x="556555" y="0"/>
                <a:ext cx="1296647" cy="159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6" name="Shape 127"/>
              <p:cNvSpPr/>
              <p:nvPr/>
            </p:nvSpPr>
            <p:spPr>
              <a:xfrm flipH="1">
                <a:off x="-1" y="0"/>
                <a:ext cx="1853203" cy="1103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7" name="Shape 128"/>
              <p:cNvSpPr/>
              <p:nvPr/>
            </p:nvSpPr>
            <p:spPr>
              <a:xfrm flipH="1">
                <a:off x="389172" y="1111921"/>
                <a:ext cx="185321" cy="461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8" name="Shape 129"/>
              <p:cNvSpPr/>
              <p:nvPr/>
            </p:nvSpPr>
            <p:spPr>
              <a:xfrm flipH="1">
                <a:off x="500364" y="1389901"/>
                <a:ext cx="259449" cy="166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681" name="文本框 172"/>
          <p:cNvSpPr txBox="1"/>
          <p:nvPr/>
        </p:nvSpPr>
        <p:spPr>
          <a:xfrm>
            <a:off x="6465920" y="2548317"/>
            <a:ext cx="2637943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Demo</a:t>
            </a:r>
          </a:p>
        </p:txBody>
      </p:sp>
      <p:grpSp>
        <p:nvGrpSpPr>
          <p:cNvPr id="684" name="组合 173"/>
          <p:cNvGrpSpPr/>
          <p:nvPr/>
        </p:nvGrpSpPr>
        <p:grpSpPr>
          <a:xfrm>
            <a:off x="9800231" y="1261874"/>
            <a:ext cx="1341838" cy="428037"/>
            <a:chOff x="0" y="0"/>
            <a:chExt cx="1341836" cy="428035"/>
          </a:xfrm>
        </p:grpSpPr>
        <p:sp>
          <p:nvSpPr>
            <p:cNvPr id="682" name="任意多边形 174"/>
            <p:cNvSpPr/>
            <p:nvPr/>
          </p:nvSpPr>
          <p:spPr>
            <a:xfrm>
              <a:off x="282601" y="-1"/>
              <a:ext cx="1059236" cy="41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42" y="0"/>
                  </a:moveTo>
                  <a:cubicBezTo>
                    <a:pt x="14693" y="0"/>
                    <a:pt x="16061" y="1104"/>
                    <a:pt x="16868" y="3009"/>
                  </a:cubicBezTo>
                  <a:lnTo>
                    <a:pt x="17279" y="4237"/>
                  </a:lnTo>
                  <a:lnTo>
                    <a:pt x="17468" y="4024"/>
                  </a:lnTo>
                  <a:cubicBezTo>
                    <a:pt x="17824" y="3699"/>
                    <a:pt x="18215" y="3499"/>
                    <a:pt x="18626" y="3499"/>
                  </a:cubicBezTo>
                  <a:cubicBezTo>
                    <a:pt x="20268" y="3499"/>
                    <a:pt x="21600" y="5369"/>
                    <a:pt x="21600" y="8292"/>
                  </a:cubicBezTo>
                  <a:cubicBezTo>
                    <a:pt x="21600" y="10118"/>
                    <a:pt x="21080" y="11533"/>
                    <a:pt x="20289" y="12338"/>
                  </a:cubicBezTo>
                  <a:lnTo>
                    <a:pt x="20272" y="12352"/>
                  </a:lnTo>
                  <a:lnTo>
                    <a:pt x="20359" y="12821"/>
                  </a:lnTo>
                  <a:cubicBezTo>
                    <a:pt x="20407" y="13221"/>
                    <a:pt x="20432" y="13642"/>
                    <a:pt x="20432" y="14084"/>
                  </a:cubicBezTo>
                  <a:cubicBezTo>
                    <a:pt x="20432" y="17616"/>
                    <a:pt x="18822" y="19876"/>
                    <a:pt x="16837" y="19876"/>
                  </a:cubicBezTo>
                  <a:cubicBezTo>
                    <a:pt x="15844" y="19876"/>
                    <a:pt x="14945" y="18911"/>
                    <a:pt x="14295" y="17704"/>
                  </a:cubicBezTo>
                  <a:lnTo>
                    <a:pt x="14288" y="17688"/>
                  </a:lnTo>
                  <a:lnTo>
                    <a:pt x="13985" y="18591"/>
                  </a:lnTo>
                  <a:cubicBezTo>
                    <a:pt x="13178" y="20496"/>
                    <a:pt x="11810" y="21600"/>
                    <a:pt x="10259" y="21600"/>
                  </a:cubicBezTo>
                  <a:cubicBezTo>
                    <a:pt x="8398" y="21600"/>
                    <a:pt x="6801" y="18885"/>
                    <a:pt x="6119" y="16509"/>
                  </a:cubicBezTo>
                  <a:lnTo>
                    <a:pt x="5998" y="15980"/>
                  </a:lnTo>
                  <a:lnTo>
                    <a:pt x="5605" y="16475"/>
                  </a:lnTo>
                  <a:cubicBezTo>
                    <a:pt x="5031" y="17059"/>
                    <a:pt x="4339" y="17377"/>
                    <a:pt x="3595" y="17377"/>
                  </a:cubicBezTo>
                  <a:cubicBezTo>
                    <a:pt x="1610" y="17377"/>
                    <a:pt x="0" y="13515"/>
                    <a:pt x="0" y="11584"/>
                  </a:cubicBezTo>
                  <a:cubicBezTo>
                    <a:pt x="0" y="9654"/>
                    <a:pt x="1610" y="5792"/>
                    <a:pt x="3595" y="5792"/>
                  </a:cubicBezTo>
                  <a:cubicBezTo>
                    <a:pt x="3843" y="5792"/>
                    <a:pt x="4085" y="5827"/>
                    <a:pt x="4319" y="5896"/>
                  </a:cubicBezTo>
                  <a:lnTo>
                    <a:pt x="4352" y="5911"/>
                  </a:lnTo>
                  <a:lnTo>
                    <a:pt x="4341" y="5792"/>
                  </a:lnTo>
                  <a:cubicBezTo>
                    <a:pt x="4341" y="3861"/>
                    <a:pt x="5951" y="0"/>
                    <a:pt x="7936" y="0"/>
                  </a:cubicBezTo>
                  <a:cubicBezTo>
                    <a:pt x="8929" y="0"/>
                    <a:pt x="9827" y="565"/>
                    <a:pt x="10478" y="1572"/>
                  </a:cubicBezTo>
                  <a:lnTo>
                    <a:pt x="10571" y="1748"/>
                  </a:lnTo>
                  <a:lnTo>
                    <a:pt x="10629" y="1655"/>
                  </a:lnTo>
                  <a:cubicBezTo>
                    <a:pt x="11347" y="679"/>
                    <a:pt x="12211" y="0"/>
                    <a:pt x="13142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1F4E7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3" name="任意多边形 175"/>
            <p:cNvSpPr/>
            <p:nvPr/>
          </p:nvSpPr>
          <p:spPr>
            <a:xfrm>
              <a:off x="-1" y="175028"/>
              <a:ext cx="599494" cy="25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42" y="0"/>
                  </a:moveTo>
                  <a:cubicBezTo>
                    <a:pt x="14693" y="0"/>
                    <a:pt x="16061" y="1104"/>
                    <a:pt x="16868" y="3009"/>
                  </a:cubicBezTo>
                  <a:lnTo>
                    <a:pt x="17279" y="4237"/>
                  </a:lnTo>
                  <a:lnTo>
                    <a:pt x="17468" y="4024"/>
                  </a:lnTo>
                  <a:cubicBezTo>
                    <a:pt x="17824" y="3699"/>
                    <a:pt x="18215" y="3499"/>
                    <a:pt x="18626" y="3499"/>
                  </a:cubicBezTo>
                  <a:cubicBezTo>
                    <a:pt x="20268" y="3499"/>
                    <a:pt x="21600" y="5369"/>
                    <a:pt x="21600" y="8292"/>
                  </a:cubicBezTo>
                  <a:cubicBezTo>
                    <a:pt x="21600" y="10118"/>
                    <a:pt x="21080" y="11533"/>
                    <a:pt x="20289" y="12338"/>
                  </a:cubicBezTo>
                  <a:lnTo>
                    <a:pt x="20272" y="12352"/>
                  </a:lnTo>
                  <a:lnTo>
                    <a:pt x="20359" y="12821"/>
                  </a:lnTo>
                  <a:cubicBezTo>
                    <a:pt x="20407" y="13221"/>
                    <a:pt x="20432" y="13642"/>
                    <a:pt x="20432" y="14084"/>
                  </a:cubicBezTo>
                  <a:cubicBezTo>
                    <a:pt x="20432" y="17616"/>
                    <a:pt x="18822" y="19876"/>
                    <a:pt x="16837" y="19876"/>
                  </a:cubicBezTo>
                  <a:cubicBezTo>
                    <a:pt x="15844" y="19876"/>
                    <a:pt x="14945" y="18911"/>
                    <a:pt x="14295" y="17704"/>
                  </a:cubicBezTo>
                  <a:lnTo>
                    <a:pt x="14288" y="17688"/>
                  </a:lnTo>
                  <a:lnTo>
                    <a:pt x="13985" y="18591"/>
                  </a:lnTo>
                  <a:cubicBezTo>
                    <a:pt x="13178" y="20496"/>
                    <a:pt x="11810" y="21600"/>
                    <a:pt x="10259" y="21600"/>
                  </a:cubicBezTo>
                  <a:cubicBezTo>
                    <a:pt x="8398" y="21600"/>
                    <a:pt x="6801" y="18885"/>
                    <a:pt x="6119" y="16509"/>
                  </a:cubicBezTo>
                  <a:lnTo>
                    <a:pt x="5998" y="15980"/>
                  </a:lnTo>
                  <a:lnTo>
                    <a:pt x="5605" y="16475"/>
                  </a:lnTo>
                  <a:cubicBezTo>
                    <a:pt x="5031" y="17059"/>
                    <a:pt x="4339" y="17377"/>
                    <a:pt x="3595" y="17377"/>
                  </a:cubicBezTo>
                  <a:cubicBezTo>
                    <a:pt x="1610" y="17377"/>
                    <a:pt x="0" y="13515"/>
                    <a:pt x="0" y="11584"/>
                  </a:cubicBezTo>
                  <a:cubicBezTo>
                    <a:pt x="0" y="9654"/>
                    <a:pt x="1610" y="5792"/>
                    <a:pt x="3595" y="5792"/>
                  </a:cubicBezTo>
                  <a:cubicBezTo>
                    <a:pt x="3843" y="5792"/>
                    <a:pt x="4085" y="5827"/>
                    <a:pt x="4319" y="5896"/>
                  </a:cubicBezTo>
                  <a:lnTo>
                    <a:pt x="4352" y="5911"/>
                  </a:lnTo>
                  <a:lnTo>
                    <a:pt x="4341" y="5792"/>
                  </a:lnTo>
                  <a:cubicBezTo>
                    <a:pt x="4341" y="3861"/>
                    <a:pt x="5951" y="0"/>
                    <a:pt x="7936" y="0"/>
                  </a:cubicBezTo>
                  <a:cubicBezTo>
                    <a:pt x="8929" y="0"/>
                    <a:pt x="9827" y="565"/>
                    <a:pt x="10478" y="1572"/>
                  </a:cubicBezTo>
                  <a:lnTo>
                    <a:pt x="10571" y="1748"/>
                  </a:lnTo>
                  <a:lnTo>
                    <a:pt x="10629" y="1655"/>
                  </a:lnTo>
                  <a:cubicBezTo>
                    <a:pt x="11347" y="679"/>
                    <a:pt x="12211" y="0"/>
                    <a:pt x="13142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1F4E7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2" presetID="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Class="entr" nodeType="afterEffect" presetSubtype="4" presetID="22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Class="entr" nodeType="afterEffect" presetSubtype="2" presetID="2" grpId="5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8" grpId="4"/>
      <p:bldP build="whole" bldLvl="1" animBg="1" rev="0" advAuto="0" spid="681" grpId="5"/>
      <p:bldP build="whole" bldLvl="1" animBg="1" rev="0" advAuto="0" spid="670" grpId="1"/>
      <p:bldP build="whole" bldLvl="1" animBg="1" rev="0" advAuto="0" spid="673" grpId="2"/>
      <p:bldP build="whole" bldLvl="1" animBg="1" rev="0" advAuto="0" spid="680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2286" y="1517072"/>
            <a:ext cx="5164046" cy="34513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238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236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7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45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239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0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1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2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3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4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247" name="文本框 249"/>
          <p:cNvSpPr txBox="1"/>
          <p:nvPr/>
        </p:nvSpPr>
        <p:spPr>
          <a:xfrm>
            <a:off x="1324921" y="301617"/>
            <a:ext cx="869692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DAO has become a core component of Web3</a:t>
            </a:r>
          </a:p>
        </p:txBody>
      </p:sp>
      <p:sp>
        <p:nvSpPr>
          <p:cNvPr id="248" name="文本框 251"/>
          <p:cNvSpPr txBox="1"/>
          <p:nvPr/>
        </p:nvSpPr>
        <p:spPr>
          <a:xfrm>
            <a:off x="929558" y="1385883"/>
            <a:ext cx="5164046" cy="540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Over the past 2021, the DAO’s treasury has grown from $400 million to $16 billion, a 40-fold increase, and its participation has grown from 13,000 to 1.6 million, according to DeepDAO, a DAO analytics platform. 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With the development of DAO, the concept of subDAO began to appear. subDAO operates completely autonomous while remaining consistent with superDAO (or parentDAO). 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DAOs have become a core component of Web3, and emerging ecosystems around DAOs are rapidly developing to support the core functions of DAOs.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249" name="直接连接符 275"/>
          <p:cNvSpPr/>
          <p:nvPr/>
        </p:nvSpPr>
        <p:spPr>
          <a:xfrm flipV="1">
            <a:off x="957629" y="6203109"/>
            <a:ext cx="6220406" cy="5729"/>
          </a:xfrm>
          <a:prstGeom prst="line">
            <a:avLst/>
          </a:prstGeom>
          <a:ln w="38100" cap="rnd">
            <a:solidFill>
              <a:srgbClr val="32578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" name="Freeform 66"/>
          <p:cNvSpPr/>
          <p:nvPr/>
        </p:nvSpPr>
        <p:spPr>
          <a:xfrm rot="218058">
            <a:off x="965854" y="1344257"/>
            <a:ext cx="358842" cy="362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84" y="0"/>
                </a:moveTo>
                <a:lnTo>
                  <a:pt x="10386" y="523"/>
                </a:lnTo>
                <a:lnTo>
                  <a:pt x="10838" y="1121"/>
                </a:lnTo>
                <a:lnTo>
                  <a:pt x="11590" y="2466"/>
                </a:lnTo>
                <a:lnTo>
                  <a:pt x="12117" y="3961"/>
                </a:lnTo>
                <a:lnTo>
                  <a:pt x="12493" y="5680"/>
                </a:lnTo>
                <a:lnTo>
                  <a:pt x="12644" y="6278"/>
                </a:lnTo>
                <a:lnTo>
                  <a:pt x="12794" y="6801"/>
                </a:lnTo>
                <a:lnTo>
                  <a:pt x="13773" y="6727"/>
                </a:lnTo>
                <a:lnTo>
                  <a:pt x="14826" y="6502"/>
                </a:lnTo>
                <a:lnTo>
                  <a:pt x="17160" y="6502"/>
                </a:lnTo>
                <a:lnTo>
                  <a:pt x="19417" y="6727"/>
                </a:lnTo>
                <a:lnTo>
                  <a:pt x="21600" y="7026"/>
                </a:lnTo>
                <a:lnTo>
                  <a:pt x="18740" y="9343"/>
                </a:lnTo>
                <a:lnTo>
                  <a:pt x="17235" y="10464"/>
                </a:lnTo>
                <a:lnTo>
                  <a:pt x="15880" y="11510"/>
                </a:lnTo>
                <a:lnTo>
                  <a:pt x="17235" y="19956"/>
                </a:lnTo>
                <a:lnTo>
                  <a:pt x="15654" y="19059"/>
                </a:lnTo>
                <a:lnTo>
                  <a:pt x="14074" y="18012"/>
                </a:lnTo>
                <a:lnTo>
                  <a:pt x="12644" y="16891"/>
                </a:lnTo>
                <a:lnTo>
                  <a:pt x="11139" y="15621"/>
                </a:lnTo>
                <a:lnTo>
                  <a:pt x="9784" y="17340"/>
                </a:lnTo>
                <a:lnTo>
                  <a:pt x="8354" y="18909"/>
                </a:lnTo>
                <a:lnTo>
                  <a:pt x="6774" y="20329"/>
                </a:lnTo>
                <a:lnTo>
                  <a:pt x="6021" y="21002"/>
                </a:lnTo>
                <a:lnTo>
                  <a:pt x="5118" y="21600"/>
                </a:lnTo>
                <a:lnTo>
                  <a:pt x="5193" y="20479"/>
                </a:lnTo>
                <a:lnTo>
                  <a:pt x="5419" y="19283"/>
                </a:lnTo>
                <a:lnTo>
                  <a:pt x="5870" y="17116"/>
                </a:lnTo>
                <a:lnTo>
                  <a:pt x="6397" y="15023"/>
                </a:lnTo>
                <a:lnTo>
                  <a:pt x="6698" y="12930"/>
                </a:lnTo>
                <a:lnTo>
                  <a:pt x="5118" y="11809"/>
                </a:lnTo>
                <a:lnTo>
                  <a:pt x="3387" y="10912"/>
                </a:lnTo>
                <a:lnTo>
                  <a:pt x="0" y="9118"/>
                </a:lnTo>
                <a:lnTo>
                  <a:pt x="0" y="9044"/>
                </a:lnTo>
                <a:lnTo>
                  <a:pt x="226" y="8819"/>
                </a:lnTo>
                <a:lnTo>
                  <a:pt x="903" y="8520"/>
                </a:lnTo>
                <a:lnTo>
                  <a:pt x="2559" y="8147"/>
                </a:lnTo>
                <a:lnTo>
                  <a:pt x="4290" y="7848"/>
                </a:lnTo>
                <a:lnTo>
                  <a:pt x="6171" y="7549"/>
                </a:lnTo>
                <a:lnTo>
                  <a:pt x="8053" y="7399"/>
                </a:lnTo>
                <a:lnTo>
                  <a:pt x="9784" y="0"/>
                </a:lnTo>
                <a:close/>
                <a:moveTo>
                  <a:pt x="7752" y="13976"/>
                </a:moveTo>
                <a:lnTo>
                  <a:pt x="7677" y="13976"/>
                </a:lnTo>
                <a:lnTo>
                  <a:pt x="7526" y="13752"/>
                </a:lnTo>
                <a:lnTo>
                  <a:pt x="7677" y="13453"/>
                </a:lnTo>
                <a:lnTo>
                  <a:pt x="7677" y="13229"/>
                </a:lnTo>
                <a:lnTo>
                  <a:pt x="9332" y="11136"/>
                </a:lnTo>
                <a:lnTo>
                  <a:pt x="11063" y="9193"/>
                </a:lnTo>
                <a:lnTo>
                  <a:pt x="10085" y="9866"/>
                </a:lnTo>
                <a:lnTo>
                  <a:pt x="9257" y="10464"/>
                </a:lnTo>
                <a:lnTo>
                  <a:pt x="7526" y="11958"/>
                </a:lnTo>
                <a:lnTo>
                  <a:pt x="7451" y="12930"/>
                </a:lnTo>
                <a:lnTo>
                  <a:pt x="7225" y="13976"/>
                </a:lnTo>
                <a:lnTo>
                  <a:pt x="6924" y="15920"/>
                </a:lnTo>
                <a:lnTo>
                  <a:pt x="12418" y="9567"/>
                </a:lnTo>
                <a:lnTo>
                  <a:pt x="11891" y="9940"/>
                </a:lnTo>
                <a:lnTo>
                  <a:pt x="10537" y="11286"/>
                </a:lnTo>
                <a:lnTo>
                  <a:pt x="9934" y="11809"/>
                </a:lnTo>
                <a:lnTo>
                  <a:pt x="9934" y="11510"/>
                </a:lnTo>
                <a:lnTo>
                  <a:pt x="9558" y="12257"/>
                </a:lnTo>
                <a:lnTo>
                  <a:pt x="9031" y="12930"/>
                </a:lnTo>
                <a:lnTo>
                  <a:pt x="8505" y="13453"/>
                </a:lnTo>
                <a:lnTo>
                  <a:pt x="7752" y="13976"/>
                </a:lnTo>
                <a:close/>
                <a:moveTo>
                  <a:pt x="16106" y="8371"/>
                </a:moveTo>
                <a:lnTo>
                  <a:pt x="16332" y="8296"/>
                </a:lnTo>
                <a:lnTo>
                  <a:pt x="16407" y="8147"/>
                </a:lnTo>
                <a:lnTo>
                  <a:pt x="16407" y="7922"/>
                </a:lnTo>
                <a:lnTo>
                  <a:pt x="16633" y="7848"/>
                </a:lnTo>
                <a:lnTo>
                  <a:pt x="16859" y="7922"/>
                </a:lnTo>
                <a:lnTo>
                  <a:pt x="17385" y="7549"/>
                </a:lnTo>
                <a:lnTo>
                  <a:pt x="17461" y="7773"/>
                </a:lnTo>
                <a:lnTo>
                  <a:pt x="17611" y="8072"/>
                </a:lnTo>
                <a:lnTo>
                  <a:pt x="17611" y="8147"/>
                </a:lnTo>
                <a:lnTo>
                  <a:pt x="17686" y="8296"/>
                </a:lnTo>
                <a:lnTo>
                  <a:pt x="18138" y="8072"/>
                </a:lnTo>
                <a:lnTo>
                  <a:pt x="18439" y="7848"/>
                </a:lnTo>
                <a:lnTo>
                  <a:pt x="19192" y="7399"/>
                </a:lnTo>
                <a:lnTo>
                  <a:pt x="17987" y="7325"/>
                </a:lnTo>
                <a:lnTo>
                  <a:pt x="16934" y="7325"/>
                </a:lnTo>
                <a:lnTo>
                  <a:pt x="14826" y="7549"/>
                </a:lnTo>
                <a:lnTo>
                  <a:pt x="14601" y="7549"/>
                </a:lnTo>
                <a:lnTo>
                  <a:pt x="14450" y="7773"/>
                </a:lnTo>
                <a:lnTo>
                  <a:pt x="13999" y="8296"/>
                </a:lnTo>
                <a:lnTo>
                  <a:pt x="13547" y="8894"/>
                </a:lnTo>
                <a:lnTo>
                  <a:pt x="13171" y="9343"/>
                </a:lnTo>
                <a:lnTo>
                  <a:pt x="12945" y="9642"/>
                </a:lnTo>
                <a:lnTo>
                  <a:pt x="12945" y="9866"/>
                </a:lnTo>
                <a:lnTo>
                  <a:pt x="13246" y="10389"/>
                </a:lnTo>
                <a:lnTo>
                  <a:pt x="13698" y="9866"/>
                </a:lnTo>
                <a:lnTo>
                  <a:pt x="14074" y="9118"/>
                </a:lnTo>
                <a:lnTo>
                  <a:pt x="14601" y="8520"/>
                </a:lnTo>
                <a:lnTo>
                  <a:pt x="15353" y="8072"/>
                </a:lnTo>
                <a:lnTo>
                  <a:pt x="13848" y="10239"/>
                </a:lnTo>
                <a:lnTo>
                  <a:pt x="14450" y="9866"/>
                </a:lnTo>
                <a:lnTo>
                  <a:pt x="14977" y="9343"/>
                </a:lnTo>
                <a:lnTo>
                  <a:pt x="15579" y="8819"/>
                </a:lnTo>
                <a:lnTo>
                  <a:pt x="16106" y="8371"/>
                </a:lnTo>
                <a:close/>
                <a:moveTo>
                  <a:pt x="15880" y="9193"/>
                </a:moveTo>
                <a:lnTo>
                  <a:pt x="16106" y="9193"/>
                </a:lnTo>
                <a:lnTo>
                  <a:pt x="16181" y="9118"/>
                </a:lnTo>
                <a:lnTo>
                  <a:pt x="16332" y="8595"/>
                </a:lnTo>
                <a:lnTo>
                  <a:pt x="14525" y="10165"/>
                </a:lnTo>
                <a:lnTo>
                  <a:pt x="12794" y="11809"/>
                </a:lnTo>
                <a:lnTo>
                  <a:pt x="11364" y="13603"/>
                </a:lnTo>
                <a:lnTo>
                  <a:pt x="9934" y="15621"/>
                </a:lnTo>
                <a:lnTo>
                  <a:pt x="9859" y="15845"/>
                </a:lnTo>
                <a:lnTo>
                  <a:pt x="11590" y="14350"/>
                </a:lnTo>
                <a:lnTo>
                  <a:pt x="13171" y="12781"/>
                </a:lnTo>
                <a:lnTo>
                  <a:pt x="14525" y="11136"/>
                </a:lnTo>
                <a:lnTo>
                  <a:pt x="15880" y="9193"/>
                </a:lnTo>
                <a:close/>
                <a:moveTo>
                  <a:pt x="5870" y="20255"/>
                </a:moveTo>
                <a:lnTo>
                  <a:pt x="6247" y="19956"/>
                </a:lnTo>
                <a:lnTo>
                  <a:pt x="6698" y="19582"/>
                </a:lnTo>
                <a:lnTo>
                  <a:pt x="6999" y="19208"/>
                </a:lnTo>
                <a:lnTo>
                  <a:pt x="7225" y="18685"/>
                </a:lnTo>
                <a:lnTo>
                  <a:pt x="6774" y="19059"/>
                </a:lnTo>
                <a:lnTo>
                  <a:pt x="6472" y="19208"/>
                </a:lnTo>
                <a:lnTo>
                  <a:pt x="6397" y="19059"/>
                </a:lnTo>
                <a:lnTo>
                  <a:pt x="6247" y="18984"/>
                </a:lnTo>
                <a:lnTo>
                  <a:pt x="7978" y="16443"/>
                </a:lnTo>
                <a:lnTo>
                  <a:pt x="9633" y="14051"/>
                </a:lnTo>
                <a:lnTo>
                  <a:pt x="8354" y="15172"/>
                </a:lnTo>
                <a:lnTo>
                  <a:pt x="7752" y="15845"/>
                </a:lnTo>
                <a:lnTo>
                  <a:pt x="7225" y="16592"/>
                </a:lnTo>
                <a:lnTo>
                  <a:pt x="6698" y="17415"/>
                </a:lnTo>
                <a:lnTo>
                  <a:pt x="6247" y="18237"/>
                </a:lnTo>
                <a:lnTo>
                  <a:pt x="5946" y="19208"/>
                </a:lnTo>
                <a:lnTo>
                  <a:pt x="5870" y="20255"/>
                </a:lnTo>
                <a:close/>
                <a:moveTo>
                  <a:pt x="11214" y="7325"/>
                </a:moveTo>
                <a:lnTo>
                  <a:pt x="9257" y="9866"/>
                </a:lnTo>
                <a:lnTo>
                  <a:pt x="10612" y="8819"/>
                </a:lnTo>
                <a:lnTo>
                  <a:pt x="11364" y="8296"/>
                </a:lnTo>
                <a:lnTo>
                  <a:pt x="11967" y="7848"/>
                </a:lnTo>
                <a:lnTo>
                  <a:pt x="12192" y="7624"/>
                </a:lnTo>
                <a:lnTo>
                  <a:pt x="12268" y="7399"/>
                </a:lnTo>
                <a:lnTo>
                  <a:pt x="12268" y="7250"/>
                </a:lnTo>
                <a:lnTo>
                  <a:pt x="12192" y="6876"/>
                </a:lnTo>
                <a:lnTo>
                  <a:pt x="11967" y="6278"/>
                </a:lnTo>
                <a:lnTo>
                  <a:pt x="11741" y="5755"/>
                </a:lnTo>
                <a:lnTo>
                  <a:pt x="11440" y="6278"/>
                </a:lnTo>
                <a:lnTo>
                  <a:pt x="11063" y="6727"/>
                </a:lnTo>
                <a:lnTo>
                  <a:pt x="10537" y="7026"/>
                </a:lnTo>
                <a:lnTo>
                  <a:pt x="10085" y="7399"/>
                </a:lnTo>
                <a:lnTo>
                  <a:pt x="10687" y="7250"/>
                </a:lnTo>
                <a:lnTo>
                  <a:pt x="10913" y="7250"/>
                </a:lnTo>
                <a:lnTo>
                  <a:pt x="11214" y="7026"/>
                </a:lnTo>
                <a:lnTo>
                  <a:pt x="11214" y="7325"/>
                </a:lnTo>
                <a:close/>
                <a:moveTo>
                  <a:pt x="8806" y="8894"/>
                </a:moveTo>
                <a:lnTo>
                  <a:pt x="7451" y="10090"/>
                </a:lnTo>
                <a:lnTo>
                  <a:pt x="6021" y="11211"/>
                </a:lnTo>
                <a:lnTo>
                  <a:pt x="6171" y="11435"/>
                </a:lnTo>
                <a:lnTo>
                  <a:pt x="6397" y="11660"/>
                </a:lnTo>
                <a:lnTo>
                  <a:pt x="6623" y="11734"/>
                </a:lnTo>
                <a:lnTo>
                  <a:pt x="6698" y="11809"/>
                </a:lnTo>
                <a:lnTo>
                  <a:pt x="9558" y="8595"/>
                </a:lnTo>
                <a:lnTo>
                  <a:pt x="8806" y="8894"/>
                </a:lnTo>
                <a:close/>
                <a:moveTo>
                  <a:pt x="12117" y="14873"/>
                </a:moveTo>
                <a:lnTo>
                  <a:pt x="12493" y="15546"/>
                </a:lnTo>
                <a:lnTo>
                  <a:pt x="12719" y="15845"/>
                </a:lnTo>
                <a:lnTo>
                  <a:pt x="13020" y="16144"/>
                </a:lnTo>
                <a:lnTo>
                  <a:pt x="13472" y="15546"/>
                </a:lnTo>
                <a:lnTo>
                  <a:pt x="13848" y="15023"/>
                </a:lnTo>
                <a:lnTo>
                  <a:pt x="14450" y="14500"/>
                </a:lnTo>
                <a:lnTo>
                  <a:pt x="14751" y="13827"/>
                </a:lnTo>
                <a:lnTo>
                  <a:pt x="13848" y="14574"/>
                </a:lnTo>
                <a:lnTo>
                  <a:pt x="13321" y="15023"/>
                </a:lnTo>
                <a:lnTo>
                  <a:pt x="12794" y="15322"/>
                </a:lnTo>
                <a:lnTo>
                  <a:pt x="12794" y="14574"/>
                </a:lnTo>
                <a:lnTo>
                  <a:pt x="13246" y="13827"/>
                </a:lnTo>
                <a:lnTo>
                  <a:pt x="13698" y="13229"/>
                </a:lnTo>
                <a:lnTo>
                  <a:pt x="14224" y="12706"/>
                </a:lnTo>
                <a:lnTo>
                  <a:pt x="14300" y="12556"/>
                </a:lnTo>
                <a:lnTo>
                  <a:pt x="14224" y="12257"/>
                </a:lnTo>
                <a:lnTo>
                  <a:pt x="12117" y="14873"/>
                </a:lnTo>
                <a:close/>
                <a:moveTo>
                  <a:pt x="14977" y="14275"/>
                </a:moveTo>
                <a:lnTo>
                  <a:pt x="15128" y="14350"/>
                </a:lnTo>
                <a:lnTo>
                  <a:pt x="15278" y="14500"/>
                </a:lnTo>
                <a:lnTo>
                  <a:pt x="15278" y="15098"/>
                </a:lnTo>
                <a:lnTo>
                  <a:pt x="15052" y="15546"/>
                </a:lnTo>
                <a:lnTo>
                  <a:pt x="14751" y="16293"/>
                </a:lnTo>
                <a:lnTo>
                  <a:pt x="14601" y="16592"/>
                </a:lnTo>
                <a:lnTo>
                  <a:pt x="14601" y="16667"/>
                </a:lnTo>
                <a:lnTo>
                  <a:pt x="14826" y="16443"/>
                </a:lnTo>
                <a:lnTo>
                  <a:pt x="15052" y="16293"/>
                </a:lnTo>
                <a:lnTo>
                  <a:pt x="15278" y="16069"/>
                </a:lnTo>
                <a:lnTo>
                  <a:pt x="15579" y="16069"/>
                </a:lnTo>
                <a:lnTo>
                  <a:pt x="15654" y="16443"/>
                </a:lnTo>
                <a:lnTo>
                  <a:pt x="15579" y="16891"/>
                </a:lnTo>
                <a:lnTo>
                  <a:pt x="15504" y="17713"/>
                </a:lnTo>
                <a:lnTo>
                  <a:pt x="15504" y="17938"/>
                </a:lnTo>
                <a:lnTo>
                  <a:pt x="15880" y="17938"/>
                </a:lnTo>
                <a:lnTo>
                  <a:pt x="16031" y="17863"/>
                </a:lnTo>
                <a:lnTo>
                  <a:pt x="15880" y="15920"/>
                </a:lnTo>
                <a:lnTo>
                  <a:pt x="15579" y="14051"/>
                </a:lnTo>
                <a:lnTo>
                  <a:pt x="15504" y="13752"/>
                </a:lnTo>
                <a:lnTo>
                  <a:pt x="15353" y="13752"/>
                </a:lnTo>
                <a:lnTo>
                  <a:pt x="15278" y="13976"/>
                </a:lnTo>
                <a:lnTo>
                  <a:pt x="15052" y="14126"/>
                </a:lnTo>
                <a:lnTo>
                  <a:pt x="14977" y="14275"/>
                </a:lnTo>
                <a:close/>
                <a:moveTo>
                  <a:pt x="15504" y="10688"/>
                </a:moveTo>
                <a:lnTo>
                  <a:pt x="16407" y="10165"/>
                </a:lnTo>
                <a:lnTo>
                  <a:pt x="17461" y="9567"/>
                </a:lnTo>
                <a:lnTo>
                  <a:pt x="18364" y="8670"/>
                </a:lnTo>
                <a:lnTo>
                  <a:pt x="19041" y="7922"/>
                </a:lnTo>
                <a:lnTo>
                  <a:pt x="17912" y="8371"/>
                </a:lnTo>
                <a:lnTo>
                  <a:pt x="16859" y="9044"/>
                </a:lnTo>
                <a:lnTo>
                  <a:pt x="16407" y="9417"/>
                </a:lnTo>
                <a:lnTo>
                  <a:pt x="16031" y="9866"/>
                </a:lnTo>
                <a:lnTo>
                  <a:pt x="15654" y="10239"/>
                </a:lnTo>
                <a:lnTo>
                  <a:pt x="15504" y="10688"/>
                </a:lnTo>
                <a:close/>
                <a:moveTo>
                  <a:pt x="13773" y="7549"/>
                </a:moveTo>
                <a:lnTo>
                  <a:pt x="13171" y="7848"/>
                </a:lnTo>
                <a:lnTo>
                  <a:pt x="12418" y="8296"/>
                </a:lnTo>
                <a:lnTo>
                  <a:pt x="11891" y="8894"/>
                </a:lnTo>
                <a:lnTo>
                  <a:pt x="10913" y="10239"/>
                </a:lnTo>
                <a:lnTo>
                  <a:pt x="12268" y="8894"/>
                </a:lnTo>
                <a:lnTo>
                  <a:pt x="13773" y="7549"/>
                </a:lnTo>
                <a:close/>
                <a:moveTo>
                  <a:pt x="10386" y="3737"/>
                </a:moveTo>
                <a:lnTo>
                  <a:pt x="10913" y="3363"/>
                </a:lnTo>
                <a:lnTo>
                  <a:pt x="11063" y="2990"/>
                </a:lnTo>
                <a:lnTo>
                  <a:pt x="10913" y="2840"/>
                </a:lnTo>
                <a:lnTo>
                  <a:pt x="10838" y="2691"/>
                </a:lnTo>
                <a:lnTo>
                  <a:pt x="10386" y="2990"/>
                </a:lnTo>
                <a:lnTo>
                  <a:pt x="9934" y="3513"/>
                </a:lnTo>
                <a:lnTo>
                  <a:pt x="9784" y="4111"/>
                </a:lnTo>
                <a:lnTo>
                  <a:pt x="9633" y="4634"/>
                </a:lnTo>
                <a:lnTo>
                  <a:pt x="10311" y="4185"/>
                </a:lnTo>
                <a:lnTo>
                  <a:pt x="10160" y="4185"/>
                </a:lnTo>
                <a:lnTo>
                  <a:pt x="10160" y="3961"/>
                </a:lnTo>
                <a:lnTo>
                  <a:pt x="10311" y="3961"/>
                </a:lnTo>
                <a:lnTo>
                  <a:pt x="10386" y="3887"/>
                </a:lnTo>
                <a:lnTo>
                  <a:pt x="10386" y="3737"/>
                </a:lnTo>
                <a:close/>
                <a:moveTo>
                  <a:pt x="13773" y="14275"/>
                </a:moveTo>
                <a:lnTo>
                  <a:pt x="14450" y="13528"/>
                </a:lnTo>
                <a:lnTo>
                  <a:pt x="14751" y="13229"/>
                </a:lnTo>
                <a:lnTo>
                  <a:pt x="15128" y="12930"/>
                </a:lnTo>
                <a:lnTo>
                  <a:pt x="15353" y="12706"/>
                </a:lnTo>
                <a:lnTo>
                  <a:pt x="15353" y="12033"/>
                </a:lnTo>
                <a:lnTo>
                  <a:pt x="15278" y="12033"/>
                </a:lnTo>
                <a:lnTo>
                  <a:pt x="14300" y="13229"/>
                </a:lnTo>
                <a:lnTo>
                  <a:pt x="13999" y="13752"/>
                </a:lnTo>
                <a:lnTo>
                  <a:pt x="13773" y="14275"/>
                </a:lnTo>
                <a:close/>
                <a:moveTo>
                  <a:pt x="5193" y="10239"/>
                </a:moveTo>
                <a:lnTo>
                  <a:pt x="5118" y="10464"/>
                </a:lnTo>
                <a:lnTo>
                  <a:pt x="4967" y="10763"/>
                </a:lnTo>
                <a:lnTo>
                  <a:pt x="4967" y="10912"/>
                </a:lnTo>
                <a:lnTo>
                  <a:pt x="5118" y="10912"/>
                </a:lnTo>
                <a:lnTo>
                  <a:pt x="5344" y="10763"/>
                </a:lnTo>
                <a:lnTo>
                  <a:pt x="6397" y="9716"/>
                </a:lnTo>
                <a:lnTo>
                  <a:pt x="6472" y="9417"/>
                </a:lnTo>
                <a:lnTo>
                  <a:pt x="5870" y="9866"/>
                </a:lnTo>
                <a:lnTo>
                  <a:pt x="5193" y="10239"/>
                </a:lnTo>
                <a:close/>
                <a:moveTo>
                  <a:pt x="13547" y="16667"/>
                </a:moveTo>
                <a:lnTo>
                  <a:pt x="13848" y="16592"/>
                </a:lnTo>
                <a:lnTo>
                  <a:pt x="14300" y="16293"/>
                </a:lnTo>
                <a:lnTo>
                  <a:pt x="14525" y="15845"/>
                </a:lnTo>
                <a:lnTo>
                  <a:pt x="14601" y="15621"/>
                </a:lnTo>
                <a:lnTo>
                  <a:pt x="14525" y="15397"/>
                </a:lnTo>
                <a:lnTo>
                  <a:pt x="14224" y="15621"/>
                </a:lnTo>
                <a:lnTo>
                  <a:pt x="13848" y="15845"/>
                </a:lnTo>
                <a:lnTo>
                  <a:pt x="13698" y="16293"/>
                </a:lnTo>
                <a:lnTo>
                  <a:pt x="13547" y="16667"/>
                </a:lnTo>
                <a:close/>
                <a:moveTo>
                  <a:pt x="9859" y="5755"/>
                </a:moveTo>
                <a:lnTo>
                  <a:pt x="9633" y="5830"/>
                </a:lnTo>
                <a:lnTo>
                  <a:pt x="9408" y="5979"/>
                </a:lnTo>
                <a:lnTo>
                  <a:pt x="9257" y="6577"/>
                </a:lnTo>
                <a:lnTo>
                  <a:pt x="9107" y="7026"/>
                </a:lnTo>
                <a:lnTo>
                  <a:pt x="9332" y="6876"/>
                </a:lnTo>
                <a:lnTo>
                  <a:pt x="9633" y="6727"/>
                </a:lnTo>
                <a:lnTo>
                  <a:pt x="10085" y="6054"/>
                </a:lnTo>
                <a:lnTo>
                  <a:pt x="10386" y="5531"/>
                </a:lnTo>
                <a:lnTo>
                  <a:pt x="10537" y="5232"/>
                </a:lnTo>
                <a:lnTo>
                  <a:pt x="10160" y="5680"/>
                </a:lnTo>
                <a:lnTo>
                  <a:pt x="9859" y="5755"/>
                </a:lnTo>
                <a:close/>
                <a:moveTo>
                  <a:pt x="3537" y="10165"/>
                </a:moveTo>
                <a:lnTo>
                  <a:pt x="3763" y="10389"/>
                </a:lnTo>
                <a:lnTo>
                  <a:pt x="3838" y="10389"/>
                </a:lnTo>
                <a:lnTo>
                  <a:pt x="4139" y="10239"/>
                </a:lnTo>
                <a:lnTo>
                  <a:pt x="4365" y="10090"/>
                </a:lnTo>
                <a:lnTo>
                  <a:pt x="4440" y="9940"/>
                </a:lnTo>
                <a:lnTo>
                  <a:pt x="4666" y="9940"/>
                </a:lnTo>
                <a:lnTo>
                  <a:pt x="4666" y="9716"/>
                </a:lnTo>
                <a:lnTo>
                  <a:pt x="4817" y="9567"/>
                </a:lnTo>
                <a:lnTo>
                  <a:pt x="4892" y="9343"/>
                </a:lnTo>
                <a:lnTo>
                  <a:pt x="4591" y="9343"/>
                </a:lnTo>
                <a:lnTo>
                  <a:pt x="4365" y="9417"/>
                </a:lnTo>
                <a:lnTo>
                  <a:pt x="4064" y="9716"/>
                </a:lnTo>
                <a:lnTo>
                  <a:pt x="3537" y="10165"/>
                </a:lnTo>
                <a:close/>
                <a:moveTo>
                  <a:pt x="2709" y="8894"/>
                </a:moveTo>
                <a:lnTo>
                  <a:pt x="4290" y="8670"/>
                </a:lnTo>
                <a:lnTo>
                  <a:pt x="4967" y="8595"/>
                </a:lnTo>
                <a:lnTo>
                  <a:pt x="5645" y="8371"/>
                </a:lnTo>
                <a:lnTo>
                  <a:pt x="4591" y="8371"/>
                </a:lnTo>
                <a:lnTo>
                  <a:pt x="3613" y="8595"/>
                </a:lnTo>
                <a:lnTo>
                  <a:pt x="2709" y="8894"/>
                </a:lnTo>
                <a:close/>
                <a:moveTo>
                  <a:pt x="6698" y="8296"/>
                </a:moveTo>
                <a:lnTo>
                  <a:pt x="6171" y="8147"/>
                </a:lnTo>
                <a:lnTo>
                  <a:pt x="6021" y="8296"/>
                </a:lnTo>
                <a:lnTo>
                  <a:pt x="5946" y="8296"/>
                </a:lnTo>
                <a:lnTo>
                  <a:pt x="5946" y="8371"/>
                </a:lnTo>
                <a:lnTo>
                  <a:pt x="6247" y="8670"/>
                </a:lnTo>
                <a:lnTo>
                  <a:pt x="6472" y="8670"/>
                </a:lnTo>
                <a:lnTo>
                  <a:pt x="6924" y="8520"/>
                </a:lnTo>
                <a:lnTo>
                  <a:pt x="7300" y="8147"/>
                </a:lnTo>
                <a:lnTo>
                  <a:pt x="7451" y="8072"/>
                </a:lnTo>
                <a:lnTo>
                  <a:pt x="6698" y="8296"/>
                </a:lnTo>
                <a:close/>
                <a:moveTo>
                  <a:pt x="14826" y="16891"/>
                </a:moveTo>
                <a:lnTo>
                  <a:pt x="14601" y="16966"/>
                </a:lnTo>
                <a:lnTo>
                  <a:pt x="14525" y="17340"/>
                </a:lnTo>
                <a:lnTo>
                  <a:pt x="14601" y="17489"/>
                </a:lnTo>
                <a:lnTo>
                  <a:pt x="14977" y="17639"/>
                </a:lnTo>
                <a:lnTo>
                  <a:pt x="15052" y="17489"/>
                </a:lnTo>
                <a:lnTo>
                  <a:pt x="15128" y="17190"/>
                </a:lnTo>
                <a:lnTo>
                  <a:pt x="15128" y="16592"/>
                </a:lnTo>
                <a:lnTo>
                  <a:pt x="15052" y="16817"/>
                </a:lnTo>
                <a:lnTo>
                  <a:pt x="14826" y="16891"/>
                </a:lnTo>
                <a:close/>
                <a:moveTo>
                  <a:pt x="4817" y="10239"/>
                </a:moveTo>
                <a:lnTo>
                  <a:pt x="5193" y="10090"/>
                </a:lnTo>
                <a:lnTo>
                  <a:pt x="5419" y="9716"/>
                </a:lnTo>
                <a:lnTo>
                  <a:pt x="5645" y="9417"/>
                </a:lnTo>
                <a:lnTo>
                  <a:pt x="5494" y="9417"/>
                </a:lnTo>
                <a:lnTo>
                  <a:pt x="5344" y="9567"/>
                </a:lnTo>
                <a:lnTo>
                  <a:pt x="5118" y="9716"/>
                </a:lnTo>
                <a:lnTo>
                  <a:pt x="4817" y="10239"/>
                </a:lnTo>
                <a:close/>
                <a:moveTo>
                  <a:pt x="9257" y="16817"/>
                </a:moveTo>
                <a:lnTo>
                  <a:pt x="9257" y="16891"/>
                </a:lnTo>
                <a:lnTo>
                  <a:pt x="9408" y="16667"/>
                </a:lnTo>
                <a:lnTo>
                  <a:pt x="9859" y="16144"/>
                </a:lnTo>
                <a:lnTo>
                  <a:pt x="9859" y="15845"/>
                </a:lnTo>
                <a:lnTo>
                  <a:pt x="9408" y="16368"/>
                </a:lnTo>
                <a:lnTo>
                  <a:pt x="9257" y="16817"/>
                </a:lnTo>
                <a:close/>
                <a:moveTo>
                  <a:pt x="11741" y="6577"/>
                </a:moveTo>
                <a:lnTo>
                  <a:pt x="11214" y="7026"/>
                </a:lnTo>
                <a:lnTo>
                  <a:pt x="11440" y="7100"/>
                </a:lnTo>
                <a:lnTo>
                  <a:pt x="11666" y="7026"/>
                </a:lnTo>
                <a:lnTo>
                  <a:pt x="11891" y="6876"/>
                </a:lnTo>
                <a:lnTo>
                  <a:pt x="11891" y="6801"/>
                </a:lnTo>
                <a:lnTo>
                  <a:pt x="11741" y="6577"/>
                </a:lnTo>
                <a:close/>
                <a:moveTo>
                  <a:pt x="7978" y="8670"/>
                </a:moveTo>
                <a:lnTo>
                  <a:pt x="7978" y="8819"/>
                </a:lnTo>
                <a:lnTo>
                  <a:pt x="8203" y="8819"/>
                </a:lnTo>
                <a:lnTo>
                  <a:pt x="8505" y="8595"/>
                </a:lnTo>
                <a:lnTo>
                  <a:pt x="8580" y="8371"/>
                </a:lnTo>
                <a:lnTo>
                  <a:pt x="8580" y="8296"/>
                </a:lnTo>
                <a:lnTo>
                  <a:pt x="8505" y="8296"/>
                </a:lnTo>
                <a:lnTo>
                  <a:pt x="8279" y="8371"/>
                </a:lnTo>
                <a:lnTo>
                  <a:pt x="8203" y="8520"/>
                </a:lnTo>
                <a:lnTo>
                  <a:pt x="7978" y="8670"/>
                </a:lnTo>
                <a:close/>
                <a:moveTo>
                  <a:pt x="3236" y="9567"/>
                </a:moveTo>
                <a:lnTo>
                  <a:pt x="2333" y="9567"/>
                </a:lnTo>
                <a:lnTo>
                  <a:pt x="2484" y="9642"/>
                </a:lnTo>
                <a:lnTo>
                  <a:pt x="2709" y="9716"/>
                </a:lnTo>
                <a:lnTo>
                  <a:pt x="3010" y="9716"/>
                </a:lnTo>
                <a:lnTo>
                  <a:pt x="3236" y="9567"/>
                </a:lnTo>
                <a:close/>
                <a:moveTo>
                  <a:pt x="7978" y="17489"/>
                </a:moveTo>
                <a:lnTo>
                  <a:pt x="8354" y="17116"/>
                </a:lnTo>
                <a:lnTo>
                  <a:pt x="8580" y="16817"/>
                </a:lnTo>
                <a:lnTo>
                  <a:pt x="8730" y="16443"/>
                </a:lnTo>
                <a:lnTo>
                  <a:pt x="8279" y="16966"/>
                </a:lnTo>
                <a:lnTo>
                  <a:pt x="7978" y="17489"/>
                </a:lnTo>
                <a:close/>
                <a:moveTo>
                  <a:pt x="8806" y="7848"/>
                </a:moveTo>
                <a:lnTo>
                  <a:pt x="8881" y="8072"/>
                </a:lnTo>
                <a:lnTo>
                  <a:pt x="8881" y="8147"/>
                </a:lnTo>
                <a:lnTo>
                  <a:pt x="9257" y="8072"/>
                </a:lnTo>
                <a:lnTo>
                  <a:pt x="9558" y="7624"/>
                </a:lnTo>
                <a:lnTo>
                  <a:pt x="9107" y="7549"/>
                </a:lnTo>
                <a:lnTo>
                  <a:pt x="8881" y="7624"/>
                </a:lnTo>
                <a:lnTo>
                  <a:pt x="8806" y="7773"/>
                </a:lnTo>
                <a:lnTo>
                  <a:pt x="8806" y="7848"/>
                </a:lnTo>
                <a:close/>
                <a:moveTo>
                  <a:pt x="11590" y="5456"/>
                </a:moveTo>
                <a:lnTo>
                  <a:pt x="11666" y="5307"/>
                </a:lnTo>
                <a:lnTo>
                  <a:pt x="11666" y="5232"/>
                </a:lnTo>
                <a:lnTo>
                  <a:pt x="11590" y="5157"/>
                </a:lnTo>
                <a:lnTo>
                  <a:pt x="11364" y="5157"/>
                </a:lnTo>
                <a:lnTo>
                  <a:pt x="11139" y="5232"/>
                </a:lnTo>
                <a:lnTo>
                  <a:pt x="11214" y="5456"/>
                </a:lnTo>
                <a:lnTo>
                  <a:pt x="11590" y="5456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1" name="Freeform 66"/>
          <p:cNvSpPr/>
          <p:nvPr/>
        </p:nvSpPr>
        <p:spPr>
          <a:xfrm rot="218058">
            <a:off x="965854" y="3143757"/>
            <a:ext cx="358842" cy="362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84" y="0"/>
                </a:moveTo>
                <a:lnTo>
                  <a:pt x="10386" y="523"/>
                </a:lnTo>
                <a:lnTo>
                  <a:pt x="10838" y="1121"/>
                </a:lnTo>
                <a:lnTo>
                  <a:pt x="11590" y="2466"/>
                </a:lnTo>
                <a:lnTo>
                  <a:pt x="12117" y="3961"/>
                </a:lnTo>
                <a:lnTo>
                  <a:pt x="12493" y="5680"/>
                </a:lnTo>
                <a:lnTo>
                  <a:pt x="12644" y="6278"/>
                </a:lnTo>
                <a:lnTo>
                  <a:pt x="12794" y="6801"/>
                </a:lnTo>
                <a:lnTo>
                  <a:pt x="13773" y="6727"/>
                </a:lnTo>
                <a:lnTo>
                  <a:pt x="14826" y="6502"/>
                </a:lnTo>
                <a:lnTo>
                  <a:pt x="17160" y="6502"/>
                </a:lnTo>
                <a:lnTo>
                  <a:pt x="19417" y="6727"/>
                </a:lnTo>
                <a:lnTo>
                  <a:pt x="21600" y="7026"/>
                </a:lnTo>
                <a:lnTo>
                  <a:pt x="18740" y="9343"/>
                </a:lnTo>
                <a:lnTo>
                  <a:pt x="17235" y="10464"/>
                </a:lnTo>
                <a:lnTo>
                  <a:pt x="15880" y="11510"/>
                </a:lnTo>
                <a:lnTo>
                  <a:pt x="17235" y="19956"/>
                </a:lnTo>
                <a:lnTo>
                  <a:pt x="15654" y="19059"/>
                </a:lnTo>
                <a:lnTo>
                  <a:pt x="14074" y="18012"/>
                </a:lnTo>
                <a:lnTo>
                  <a:pt x="12644" y="16891"/>
                </a:lnTo>
                <a:lnTo>
                  <a:pt x="11139" y="15621"/>
                </a:lnTo>
                <a:lnTo>
                  <a:pt x="9784" y="17340"/>
                </a:lnTo>
                <a:lnTo>
                  <a:pt x="8354" y="18909"/>
                </a:lnTo>
                <a:lnTo>
                  <a:pt x="6774" y="20329"/>
                </a:lnTo>
                <a:lnTo>
                  <a:pt x="6021" y="21002"/>
                </a:lnTo>
                <a:lnTo>
                  <a:pt x="5118" y="21600"/>
                </a:lnTo>
                <a:lnTo>
                  <a:pt x="5193" y="20479"/>
                </a:lnTo>
                <a:lnTo>
                  <a:pt x="5419" y="19283"/>
                </a:lnTo>
                <a:lnTo>
                  <a:pt x="5870" y="17116"/>
                </a:lnTo>
                <a:lnTo>
                  <a:pt x="6397" y="15023"/>
                </a:lnTo>
                <a:lnTo>
                  <a:pt x="6698" y="12930"/>
                </a:lnTo>
                <a:lnTo>
                  <a:pt x="5118" y="11809"/>
                </a:lnTo>
                <a:lnTo>
                  <a:pt x="3387" y="10912"/>
                </a:lnTo>
                <a:lnTo>
                  <a:pt x="0" y="9118"/>
                </a:lnTo>
                <a:lnTo>
                  <a:pt x="0" y="9044"/>
                </a:lnTo>
                <a:lnTo>
                  <a:pt x="226" y="8819"/>
                </a:lnTo>
                <a:lnTo>
                  <a:pt x="903" y="8520"/>
                </a:lnTo>
                <a:lnTo>
                  <a:pt x="2559" y="8147"/>
                </a:lnTo>
                <a:lnTo>
                  <a:pt x="4290" y="7848"/>
                </a:lnTo>
                <a:lnTo>
                  <a:pt x="6171" y="7549"/>
                </a:lnTo>
                <a:lnTo>
                  <a:pt x="8053" y="7399"/>
                </a:lnTo>
                <a:lnTo>
                  <a:pt x="9784" y="0"/>
                </a:lnTo>
                <a:close/>
                <a:moveTo>
                  <a:pt x="7752" y="13976"/>
                </a:moveTo>
                <a:lnTo>
                  <a:pt x="7677" y="13976"/>
                </a:lnTo>
                <a:lnTo>
                  <a:pt x="7526" y="13752"/>
                </a:lnTo>
                <a:lnTo>
                  <a:pt x="7677" y="13453"/>
                </a:lnTo>
                <a:lnTo>
                  <a:pt x="7677" y="13229"/>
                </a:lnTo>
                <a:lnTo>
                  <a:pt x="9332" y="11136"/>
                </a:lnTo>
                <a:lnTo>
                  <a:pt x="11063" y="9193"/>
                </a:lnTo>
                <a:lnTo>
                  <a:pt x="10085" y="9866"/>
                </a:lnTo>
                <a:lnTo>
                  <a:pt x="9257" y="10464"/>
                </a:lnTo>
                <a:lnTo>
                  <a:pt x="7526" y="11958"/>
                </a:lnTo>
                <a:lnTo>
                  <a:pt x="7451" y="12930"/>
                </a:lnTo>
                <a:lnTo>
                  <a:pt x="7225" y="13976"/>
                </a:lnTo>
                <a:lnTo>
                  <a:pt x="6924" y="15920"/>
                </a:lnTo>
                <a:lnTo>
                  <a:pt x="12418" y="9567"/>
                </a:lnTo>
                <a:lnTo>
                  <a:pt x="11891" y="9940"/>
                </a:lnTo>
                <a:lnTo>
                  <a:pt x="10537" y="11286"/>
                </a:lnTo>
                <a:lnTo>
                  <a:pt x="9934" y="11809"/>
                </a:lnTo>
                <a:lnTo>
                  <a:pt x="9934" y="11510"/>
                </a:lnTo>
                <a:lnTo>
                  <a:pt x="9558" y="12257"/>
                </a:lnTo>
                <a:lnTo>
                  <a:pt x="9031" y="12930"/>
                </a:lnTo>
                <a:lnTo>
                  <a:pt x="8505" y="13453"/>
                </a:lnTo>
                <a:lnTo>
                  <a:pt x="7752" y="13976"/>
                </a:lnTo>
                <a:close/>
                <a:moveTo>
                  <a:pt x="16106" y="8371"/>
                </a:moveTo>
                <a:lnTo>
                  <a:pt x="16332" y="8296"/>
                </a:lnTo>
                <a:lnTo>
                  <a:pt x="16407" y="8147"/>
                </a:lnTo>
                <a:lnTo>
                  <a:pt x="16407" y="7922"/>
                </a:lnTo>
                <a:lnTo>
                  <a:pt x="16633" y="7848"/>
                </a:lnTo>
                <a:lnTo>
                  <a:pt x="16859" y="7922"/>
                </a:lnTo>
                <a:lnTo>
                  <a:pt x="17385" y="7549"/>
                </a:lnTo>
                <a:lnTo>
                  <a:pt x="17461" y="7773"/>
                </a:lnTo>
                <a:lnTo>
                  <a:pt x="17611" y="8072"/>
                </a:lnTo>
                <a:lnTo>
                  <a:pt x="17611" y="8147"/>
                </a:lnTo>
                <a:lnTo>
                  <a:pt x="17686" y="8296"/>
                </a:lnTo>
                <a:lnTo>
                  <a:pt x="18138" y="8072"/>
                </a:lnTo>
                <a:lnTo>
                  <a:pt x="18439" y="7848"/>
                </a:lnTo>
                <a:lnTo>
                  <a:pt x="19192" y="7399"/>
                </a:lnTo>
                <a:lnTo>
                  <a:pt x="17987" y="7325"/>
                </a:lnTo>
                <a:lnTo>
                  <a:pt x="16934" y="7325"/>
                </a:lnTo>
                <a:lnTo>
                  <a:pt x="14826" y="7549"/>
                </a:lnTo>
                <a:lnTo>
                  <a:pt x="14601" y="7549"/>
                </a:lnTo>
                <a:lnTo>
                  <a:pt x="14450" y="7773"/>
                </a:lnTo>
                <a:lnTo>
                  <a:pt x="13999" y="8296"/>
                </a:lnTo>
                <a:lnTo>
                  <a:pt x="13547" y="8894"/>
                </a:lnTo>
                <a:lnTo>
                  <a:pt x="13171" y="9343"/>
                </a:lnTo>
                <a:lnTo>
                  <a:pt x="12945" y="9642"/>
                </a:lnTo>
                <a:lnTo>
                  <a:pt x="12945" y="9866"/>
                </a:lnTo>
                <a:lnTo>
                  <a:pt x="13246" y="10389"/>
                </a:lnTo>
                <a:lnTo>
                  <a:pt x="13698" y="9866"/>
                </a:lnTo>
                <a:lnTo>
                  <a:pt x="14074" y="9118"/>
                </a:lnTo>
                <a:lnTo>
                  <a:pt x="14601" y="8520"/>
                </a:lnTo>
                <a:lnTo>
                  <a:pt x="15353" y="8072"/>
                </a:lnTo>
                <a:lnTo>
                  <a:pt x="13848" y="10239"/>
                </a:lnTo>
                <a:lnTo>
                  <a:pt x="14450" y="9866"/>
                </a:lnTo>
                <a:lnTo>
                  <a:pt x="14977" y="9343"/>
                </a:lnTo>
                <a:lnTo>
                  <a:pt x="15579" y="8819"/>
                </a:lnTo>
                <a:lnTo>
                  <a:pt x="16106" y="8371"/>
                </a:lnTo>
                <a:close/>
                <a:moveTo>
                  <a:pt x="15880" y="9193"/>
                </a:moveTo>
                <a:lnTo>
                  <a:pt x="16106" y="9193"/>
                </a:lnTo>
                <a:lnTo>
                  <a:pt x="16181" y="9118"/>
                </a:lnTo>
                <a:lnTo>
                  <a:pt x="16332" y="8595"/>
                </a:lnTo>
                <a:lnTo>
                  <a:pt x="14525" y="10165"/>
                </a:lnTo>
                <a:lnTo>
                  <a:pt x="12794" y="11809"/>
                </a:lnTo>
                <a:lnTo>
                  <a:pt x="11364" y="13603"/>
                </a:lnTo>
                <a:lnTo>
                  <a:pt x="9934" y="15621"/>
                </a:lnTo>
                <a:lnTo>
                  <a:pt x="9859" y="15845"/>
                </a:lnTo>
                <a:lnTo>
                  <a:pt x="11590" y="14350"/>
                </a:lnTo>
                <a:lnTo>
                  <a:pt x="13171" y="12781"/>
                </a:lnTo>
                <a:lnTo>
                  <a:pt x="14525" y="11136"/>
                </a:lnTo>
                <a:lnTo>
                  <a:pt x="15880" y="9193"/>
                </a:lnTo>
                <a:close/>
                <a:moveTo>
                  <a:pt x="5870" y="20255"/>
                </a:moveTo>
                <a:lnTo>
                  <a:pt x="6247" y="19956"/>
                </a:lnTo>
                <a:lnTo>
                  <a:pt x="6698" y="19582"/>
                </a:lnTo>
                <a:lnTo>
                  <a:pt x="6999" y="19208"/>
                </a:lnTo>
                <a:lnTo>
                  <a:pt x="7225" y="18685"/>
                </a:lnTo>
                <a:lnTo>
                  <a:pt x="6774" y="19059"/>
                </a:lnTo>
                <a:lnTo>
                  <a:pt x="6472" y="19208"/>
                </a:lnTo>
                <a:lnTo>
                  <a:pt x="6397" y="19059"/>
                </a:lnTo>
                <a:lnTo>
                  <a:pt x="6247" y="18984"/>
                </a:lnTo>
                <a:lnTo>
                  <a:pt x="7978" y="16443"/>
                </a:lnTo>
                <a:lnTo>
                  <a:pt x="9633" y="14051"/>
                </a:lnTo>
                <a:lnTo>
                  <a:pt x="8354" y="15172"/>
                </a:lnTo>
                <a:lnTo>
                  <a:pt x="7752" y="15845"/>
                </a:lnTo>
                <a:lnTo>
                  <a:pt x="7225" y="16592"/>
                </a:lnTo>
                <a:lnTo>
                  <a:pt x="6698" y="17415"/>
                </a:lnTo>
                <a:lnTo>
                  <a:pt x="6247" y="18237"/>
                </a:lnTo>
                <a:lnTo>
                  <a:pt x="5946" y="19208"/>
                </a:lnTo>
                <a:lnTo>
                  <a:pt x="5870" y="20255"/>
                </a:lnTo>
                <a:close/>
                <a:moveTo>
                  <a:pt x="11214" y="7325"/>
                </a:moveTo>
                <a:lnTo>
                  <a:pt x="9257" y="9866"/>
                </a:lnTo>
                <a:lnTo>
                  <a:pt x="10612" y="8819"/>
                </a:lnTo>
                <a:lnTo>
                  <a:pt x="11364" y="8296"/>
                </a:lnTo>
                <a:lnTo>
                  <a:pt x="11967" y="7848"/>
                </a:lnTo>
                <a:lnTo>
                  <a:pt x="12192" y="7624"/>
                </a:lnTo>
                <a:lnTo>
                  <a:pt x="12268" y="7399"/>
                </a:lnTo>
                <a:lnTo>
                  <a:pt x="12268" y="7250"/>
                </a:lnTo>
                <a:lnTo>
                  <a:pt x="12192" y="6876"/>
                </a:lnTo>
                <a:lnTo>
                  <a:pt x="11967" y="6278"/>
                </a:lnTo>
                <a:lnTo>
                  <a:pt x="11741" y="5755"/>
                </a:lnTo>
                <a:lnTo>
                  <a:pt x="11440" y="6278"/>
                </a:lnTo>
                <a:lnTo>
                  <a:pt x="11063" y="6727"/>
                </a:lnTo>
                <a:lnTo>
                  <a:pt x="10537" y="7026"/>
                </a:lnTo>
                <a:lnTo>
                  <a:pt x="10085" y="7399"/>
                </a:lnTo>
                <a:lnTo>
                  <a:pt x="10687" y="7250"/>
                </a:lnTo>
                <a:lnTo>
                  <a:pt x="10913" y="7250"/>
                </a:lnTo>
                <a:lnTo>
                  <a:pt x="11214" y="7026"/>
                </a:lnTo>
                <a:lnTo>
                  <a:pt x="11214" y="7325"/>
                </a:lnTo>
                <a:close/>
                <a:moveTo>
                  <a:pt x="8806" y="8894"/>
                </a:moveTo>
                <a:lnTo>
                  <a:pt x="7451" y="10090"/>
                </a:lnTo>
                <a:lnTo>
                  <a:pt x="6021" y="11211"/>
                </a:lnTo>
                <a:lnTo>
                  <a:pt x="6171" y="11435"/>
                </a:lnTo>
                <a:lnTo>
                  <a:pt x="6397" y="11660"/>
                </a:lnTo>
                <a:lnTo>
                  <a:pt x="6623" y="11734"/>
                </a:lnTo>
                <a:lnTo>
                  <a:pt x="6698" y="11809"/>
                </a:lnTo>
                <a:lnTo>
                  <a:pt x="9558" y="8595"/>
                </a:lnTo>
                <a:lnTo>
                  <a:pt x="8806" y="8894"/>
                </a:lnTo>
                <a:close/>
                <a:moveTo>
                  <a:pt x="12117" y="14873"/>
                </a:moveTo>
                <a:lnTo>
                  <a:pt x="12493" y="15546"/>
                </a:lnTo>
                <a:lnTo>
                  <a:pt x="12719" y="15845"/>
                </a:lnTo>
                <a:lnTo>
                  <a:pt x="13020" y="16144"/>
                </a:lnTo>
                <a:lnTo>
                  <a:pt x="13472" y="15546"/>
                </a:lnTo>
                <a:lnTo>
                  <a:pt x="13848" y="15023"/>
                </a:lnTo>
                <a:lnTo>
                  <a:pt x="14450" y="14500"/>
                </a:lnTo>
                <a:lnTo>
                  <a:pt x="14751" y="13827"/>
                </a:lnTo>
                <a:lnTo>
                  <a:pt x="13848" y="14574"/>
                </a:lnTo>
                <a:lnTo>
                  <a:pt x="13321" y="15023"/>
                </a:lnTo>
                <a:lnTo>
                  <a:pt x="12794" y="15322"/>
                </a:lnTo>
                <a:lnTo>
                  <a:pt x="12794" y="14574"/>
                </a:lnTo>
                <a:lnTo>
                  <a:pt x="13246" y="13827"/>
                </a:lnTo>
                <a:lnTo>
                  <a:pt x="13698" y="13229"/>
                </a:lnTo>
                <a:lnTo>
                  <a:pt x="14224" y="12706"/>
                </a:lnTo>
                <a:lnTo>
                  <a:pt x="14300" y="12556"/>
                </a:lnTo>
                <a:lnTo>
                  <a:pt x="14224" y="12257"/>
                </a:lnTo>
                <a:lnTo>
                  <a:pt x="12117" y="14873"/>
                </a:lnTo>
                <a:close/>
                <a:moveTo>
                  <a:pt x="14977" y="14275"/>
                </a:moveTo>
                <a:lnTo>
                  <a:pt x="15128" y="14350"/>
                </a:lnTo>
                <a:lnTo>
                  <a:pt x="15278" y="14500"/>
                </a:lnTo>
                <a:lnTo>
                  <a:pt x="15278" y="15098"/>
                </a:lnTo>
                <a:lnTo>
                  <a:pt x="15052" y="15546"/>
                </a:lnTo>
                <a:lnTo>
                  <a:pt x="14751" y="16293"/>
                </a:lnTo>
                <a:lnTo>
                  <a:pt x="14601" y="16592"/>
                </a:lnTo>
                <a:lnTo>
                  <a:pt x="14601" y="16667"/>
                </a:lnTo>
                <a:lnTo>
                  <a:pt x="14826" y="16443"/>
                </a:lnTo>
                <a:lnTo>
                  <a:pt x="15052" y="16293"/>
                </a:lnTo>
                <a:lnTo>
                  <a:pt x="15278" y="16069"/>
                </a:lnTo>
                <a:lnTo>
                  <a:pt x="15579" y="16069"/>
                </a:lnTo>
                <a:lnTo>
                  <a:pt x="15654" y="16443"/>
                </a:lnTo>
                <a:lnTo>
                  <a:pt x="15579" y="16891"/>
                </a:lnTo>
                <a:lnTo>
                  <a:pt x="15504" y="17713"/>
                </a:lnTo>
                <a:lnTo>
                  <a:pt x="15504" y="17938"/>
                </a:lnTo>
                <a:lnTo>
                  <a:pt x="15880" y="17938"/>
                </a:lnTo>
                <a:lnTo>
                  <a:pt x="16031" y="17863"/>
                </a:lnTo>
                <a:lnTo>
                  <a:pt x="15880" y="15920"/>
                </a:lnTo>
                <a:lnTo>
                  <a:pt x="15579" y="14051"/>
                </a:lnTo>
                <a:lnTo>
                  <a:pt x="15504" y="13752"/>
                </a:lnTo>
                <a:lnTo>
                  <a:pt x="15353" y="13752"/>
                </a:lnTo>
                <a:lnTo>
                  <a:pt x="15278" y="13976"/>
                </a:lnTo>
                <a:lnTo>
                  <a:pt x="15052" y="14126"/>
                </a:lnTo>
                <a:lnTo>
                  <a:pt x="14977" y="14275"/>
                </a:lnTo>
                <a:close/>
                <a:moveTo>
                  <a:pt x="15504" y="10688"/>
                </a:moveTo>
                <a:lnTo>
                  <a:pt x="16407" y="10165"/>
                </a:lnTo>
                <a:lnTo>
                  <a:pt x="17461" y="9567"/>
                </a:lnTo>
                <a:lnTo>
                  <a:pt x="18364" y="8670"/>
                </a:lnTo>
                <a:lnTo>
                  <a:pt x="19041" y="7922"/>
                </a:lnTo>
                <a:lnTo>
                  <a:pt x="17912" y="8371"/>
                </a:lnTo>
                <a:lnTo>
                  <a:pt x="16859" y="9044"/>
                </a:lnTo>
                <a:lnTo>
                  <a:pt x="16407" y="9417"/>
                </a:lnTo>
                <a:lnTo>
                  <a:pt x="16031" y="9866"/>
                </a:lnTo>
                <a:lnTo>
                  <a:pt x="15654" y="10239"/>
                </a:lnTo>
                <a:lnTo>
                  <a:pt x="15504" y="10688"/>
                </a:lnTo>
                <a:close/>
                <a:moveTo>
                  <a:pt x="13773" y="7549"/>
                </a:moveTo>
                <a:lnTo>
                  <a:pt x="13171" y="7848"/>
                </a:lnTo>
                <a:lnTo>
                  <a:pt x="12418" y="8296"/>
                </a:lnTo>
                <a:lnTo>
                  <a:pt x="11891" y="8894"/>
                </a:lnTo>
                <a:lnTo>
                  <a:pt x="10913" y="10239"/>
                </a:lnTo>
                <a:lnTo>
                  <a:pt x="12268" y="8894"/>
                </a:lnTo>
                <a:lnTo>
                  <a:pt x="13773" y="7549"/>
                </a:lnTo>
                <a:close/>
                <a:moveTo>
                  <a:pt x="10386" y="3737"/>
                </a:moveTo>
                <a:lnTo>
                  <a:pt x="10913" y="3363"/>
                </a:lnTo>
                <a:lnTo>
                  <a:pt x="11063" y="2990"/>
                </a:lnTo>
                <a:lnTo>
                  <a:pt x="10913" y="2840"/>
                </a:lnTo>
                <a:lnTo>
                  <a:pt x="10838" y="2691"/>
                </a:lnTo>
                <a:lnTo>
                  <a:pt x="10386" y="2990"/>
                </a:lnTo>
                <a:lnTo>
                  <a:pt x="9934" y="3513"/>
                </a:lnTo>
                <a:lnTo>
                  <a:pt x="9784" y="4111"/>
                </a:lnTo>
                <a:lnTo>
                  <a:pt x="9633" y="4634"/>
                </a:lnTo>
                <a:lnTo>
                  <a:pt x="10311" y="4185"/>
                </a:lnTo>
                <a:lnTo>
                  <a:pt x="10160" y="4185"/>
                </a:lnTo>
                <a:lnTo>
                  <a:pt x="10160" y="3961"/>
                </a:lnTo>
                <a:lnTo>
                  <a:pt x="10311" y="3961"/>
                </a:lnTo>
                <a:lnTo>
                  <a:pt x="10386" y="3887"/>
                </a:lnTo>
                <a:lnTo>
                  <a:pt x="10386" y="3737"/>
                </a:lnTo>
                <a:close/>
                <a:moveTo>
                  <a:pt x="13773" y="14275"/>
                </a:moveTo>
                <a:lnTo>
                  <a:pt x="14450" y="13528"/>
                </a:lnTo>
                <a:lnTo>
                  <a:pt x="14751" y="13229"/>
                </a:lnTo>
                <a:lnTo>
                  <a:pt x="15128" y="12930"/>
                </a:lnTo>
                <a:lnTo>
                  <a:pt x="15353" y="12706"/>
                </a:lnTo>
                <a:lnTo>
                  <a:pt x="15353" y="12033"/>
                </a:lnTo>
                <a:lnTo>
                  <a:pt x="15278" y="12033"/>
                </a:lnTo>
                <a:lnTo>
                  <a:pt x="14300" y="13229"/>
                </a:lnTo>
                <a:lnTo>
                  <a:pt x="13999" y="13752"/>
                </a:lnTo>
                <a:lnTo>
                  <a:pt x="13773" y="14275"/>
                </a:lnTo>
                <a:close/>
                <a:moveTo>
                  <a:pt x="5193" y="10239"/>
                </a:moveTo>
                <a:lnTo>
                  <a:pt x="5118" y="10464"/>
                </a:lnTo>
                <a:lnTo>
                  <a:pt x="4967" y="10763"/>
                </a:lnTo>
                <a:lnTo>
                  <a:pt x="4967" y="10912"/>
                </a:lnTo>
                <a:lnTo>
                  <a:pt x="5118" y="10912"/>
                </a:lnTo>
                <a:lnTo>
                  <a:pt x="5344" y="10763"/>
                </a:lnTo>
                <a:lnTo>
                  <a:pt x="6397" y="9716"/>
                </a:lnTo>
                <a:lnTo>
                  <a:pt x="6472" y="9417"/>
                </a:lnTo>
                <a:lnTo>
                  <a:pt x="5870" y="9866"/>
                </a:lnTo>
                <a:lnTo>
                  <a:pt x="5193" y="10239"/>
                </a:lnTo>
                <a:close/>
                <a:moveTo>
                  <a:pt x="13547" y="16667"/>
                </a:moveTo>
                <a:lnTo>
                  <a:pt x="13848" y="16592"/>
                </a:lnTo>
                <a:lnTo>
                  <a:pt x="14300" y="16293"/>
                </a:lnTo>
                <a:lnTo>
                  <a:pt x="14525" y="15845"/>
                </a:lnTo>
                <a:lnTo>
                  <a:pt x="14601" y="15621"/>
                </a:lnTo>
                <a:lnTo>
                  <a:pt x="14525" y="15397"/>
                </a:lnTo>
                <a:lnTo>
                  <a:pt x="14224" y="15621"/>
                </a:lnTo>
                <a:lnTo>
                  <a:pt x="13848" y="15845"/>
                </a:lnTo>
                <a:lnTo>
                  <a:pt x="13698" y="16293"/>
                </a:lnTo>
                <a:lnTo>
                  <a:pt x="13547" y="16667"/>
                </a:lnTo>
                <a:close/>
                <a:moveTo>
                  <a:pt x="9859" y="5755"/>
                </a:moveTo>
                <a:lnTo>
                  <a:pt x="9633" y="5830"/>
                </a:lnTo>
                <a:lnTo>
                  <a:pt x="9408" y="5979"/>
                </a:lnTo>
                <a:lnTo>
                  <a:pt x="9257" y="6577"/>
                </a:lnTo>
                <a:lnTo>
                  <a:pt x="9107" y="7026"/>
                </a:lnTo>
                <a:lnTo>
                  <a:pt x="9332" y="6876"/>
                </a:lnTo>
                <a:lnTo>
                  <a:pt x="9633" y="6727"/>
                </a:lnTo>
                <a:lnTo>
                  <a:pt x="10085" y="6054"/>
                </a:lnTo>
                <a:lnTo>
                  <a:pt x="10386" y="5531"/>
                </a:lnTo>
                <a:lnTo>
                  <a:pt x="10537" y="5232"/>
                </a:lnTo>
                <a:lnTo>
                  <a:pt x="10160" y="5680"/>
                </a:lnTo>
                <a:lnTo>
                  <a:pt x="9859" y="5755"/>
                </a:lnTo>
                <a:close/>
                <a:moveTo>
                  <a:pt x="3537" y="10165"/>
                </a:moveTo>
                <a:lnTo>
                  <a:pt x="3763" y="10389"/>
                </a:lnTo>
                <a:lnTo>
                  <a:pt x="3838" y="10389"/>
                </a:lnTo>
                <a:lnTo>
                  <a:pt x="4139" y="10239"/>
                </a:lnTo>
                <a:lnTo>
                  <a:pt x="4365" y="10090"/>
                </a:lnTo>
                <a:lnTo>
                  <a:pt x="4440" y="9940"/>
                </a:lnTo>
                <a:lnTo>
                  <a:pt x="4666" y="9940"/>
                </a:lnTo>
                <a:lnTo>
                  <a:pt x="4666" y="9716"/>
                </a:lnTo>
                <a:lnTo>
                  <a:pt x="4817" y="9567"/>
                </a:lnTo>
                <a:lnTo>
                  <a:pt x="4892" y="9343"/>
                </a:lnTo>
                <a:lnTo>
                  <a:pt x="4591" y="9343"/>
                </a:lnTo>
                <a:lnTo>
                  <a:pt x="4365" y="9417"/>
                </a:lnTo>
                <a:lnTo>
                  <a:pt x="4064" y="9716"/>
                </a:lnTo>
                <a:lnTo>
                  <a:pt x="3537" y="10165"/>
                </a:lnTo>
                <a:close/>
                <a:moveTo>
                  <a:pt x="2709" y="8894"/>
                </a:moveTo>
                <a:lnTo>
                  <a:pt x="4290" y="8670"/>
                </a:lnTo>
                <a:lnTo>
                  <a:pt x="4967" y="8595"/>
                </a:lnTo>
                <a:lnTo>
                  <a:pt x="5645" y="8371"/>
                </a:lnTo>
                <a:lnTo>
                  <a:pt x="4591" y="8371"/>
                </a:lnTo>
                <a:lnTo>
                  <a:pt x="3613" y="8595"/>
                </a:lnTo>
                <a:lnTo>
                  <a:pt x="2709" y="8894"/>
                </a:lnTo>
                <a:close/>
                <a:moveTo>
                  <a:pt x="6698" y="8296"/>
                </a:moveTo>
                <a:lnTo>
                  <a:pt x="6171" y="8147"/>
                </a:lnTo>
                <a:lnTo>
                  <a:pt x="6021" y="8296"/>
                </a:lnTo>
                <a:lnTo>
                  <a:pt x="5946" y="8296"/>
                </a:lnTo>
                <a:lnTo>
                  <a:pt x="5946" y="8371"/>
                </a:lnTo>
                <a:lnTo>
                  <a:pt x="6247" y="8670"/>
                </a:lnTo>
                <a:lnTo>
                  <a:pt x="6472" y="8670"/>
                </a:lnTo>
                <a:lnTo>
                  <a:pt x="6924" y="8520"/>
                </a:lnTo>
                <a:lnTo>
                  <a:pt x="7300" y="8147"/>
                </a:lnTo>
                <a:lnTo>
                  <a:pt x="7451" y="8072"/>
                </a:lnTo>
                <a:lnTo>
                  <a:pt x="6698" y="8296"/>
                </a:lnTo>
                <a:close/>
                <a:moveTo>
                  <a:pt x="14826" y="16891"/>
                </a:moveTo>
                <a:lnTo>
                  <a:pt x="14601" y="16966"/>
                </a:lnTo>
                <a:lnTo>
                  <a:pt x="14525" y="17340"/>
                </a:lnTo>
                <a:lnTo>
                  <a:pt x="14601" y="17489"/>
                </a:lnTo>
                <a:lnTo>
                  <a:pt x="14977" y="17639"/>
                </a:lnTo>
                <a:lnTo>
                  <a:pt x="15052" y="17489"/>
                </a:lnTo>
                <a:lnTo>
                  <a:pt x="15128" y="17190"/>
                </a:lnTo>
                <a:lnTo>
                  <a:pt x="15128" y="16592"/>
                </a:lnTo>
                <a:lnTo>
                  <a:pt x="15052" y="16817"/>
                </a:lnTo>
                <a:lnTo>
                  <a:pt x="14826" y="16891"/>
                </a:lnTo>
                <a:close/>
                <a:moveTo>
                  <a:pt x="4817" y="10239"/>
                </a:moveTo>
                <a:lnTo>
                  <a:pt x="5193" y="10090"/>
                </a:lnTo>
                <a:lnTo>
                  <a:pt x="5419" y="9716"/>
                </a:lnTo>
                <a:lnTo>
                  <a:pt x="5645" y="9417"/>
                </a:lnTo>
                <a:lnTo>
                  <a:pt x="5494" y="9417"/>
                </a:lnTo>
                <a:lnTo>
                  <a:pt x="5344" y="9567"/>
                </a:lnTo>
                <a:lnTo>
                  <a:pt x="5118" y="9716"/>
                </a:lnTo>
                <a:lnTo>
                  <a:pt x="4817" y="10239"/>
                </a:lnTo>
                <a:close/>
                <a:moveTo>
                  <a:pt x="9257" y="16817"/>
                </a:moveTo>
                <a:lnTo>
                  <a:pt x="9257" y="16891"/>
                </a:lnTo>
                <a:lnTo>
                  <a:pt x="9408" y="16667"/>
                </a:lnTo>
                <a:lnTo>
                  <a:pt x="9859" y="16144"/>
                </a:lnTo>
                <a:lnTo>
                  <a:pt x="9859" y="15845"/>
                </a:lnTo>
                <a:lnTo>
                  <a:pt x="9408" y="16368"/>
                </a:lnTo>
                <a:lnTo>
                  <a:pt x="9257" y="16817"/>
                </a:lnTo>
                <a:close/>
                <a:moveTo>
                  <a:pt x="11741" y="6577"/>
                </a:moveTo>
                <a:lnTo>
                  <a:pt x="11214" y="7026"/>
                </a:lnTo>
                <a:lnTo>
                  <a:pt x="11440" y="7100"/>
                </a:lnTo>
                <a:lnTo>
                  <a:pt x="11666" y="7026"/>
                </a:lnTo>
                <a:lnTo>
                  <a:pt x="11891" y="6876"/>
                </a:lnTo>
                <a:lnTo>
                  <a:pt x="11891" y="6801"/>
                </a:lnTo>
                <a:lnTo>
                  <a:pt x="11741" y="6577"/>
                </a:lnTo>
                <a:close/>
                <a:moveTo>
                  <a:pt x="7978" y="8670"/>
                </a:moveTo>
                <a:lnTo>
                  <a:pt x="7978" y="8819"/>
                </a:lnTo>
                <a:lnTo>
                  <a:pt x="8203" y="8819"/>
                </a:lnTo>
                <a:lnTo>
                  <a:pt x="8505" y="8595"/>
                </a:lnTo>
                <a:lnTo>
                  <a:pt x="8580" y="8371"/>
                </a:lnTo>
                <a:lnTo>
                  <a:pt x="8580" y="8296"/>
                </a:lnTo>
                <a:lnTo>
                  <a:pt x="8505" y="8296"/>
                </a:lnTo>
                <a:lnTo>
                  <a:pt x="8279" y="8371"/>
                </a:lnTo>
                <a:lnTo>
                  <a:pt x="8203" y="8520"/>
                </a:lnTo>
                <a:lnTo>
                  <a:pt x="7978" y="8670"/>
                </a:lnTo>
                <a:close/>
                <a:moveTo>
                  <a:pt x="3236" y="9567"/>
                </a:moveTo>
                <a:lnTo>
                  <a:pt x="2333" y="9567"/>
                </a:lnTo>
                <a:lnTo>
                  <a:pt x="2484" y="9642"/>
                </a:lnTo>
                <a:lnTo>
                  <a:pt x="2709" y="9716"/>
                </a:lnTo>
                <a:lnTo>
                  <a:pt x="3010" y="9716"/>
                </a:lnTo>
                <a:lnTo>
                  <a:pt x="3236" y="9567"/>
                </a:lnTo>
                <a:close/>
                <a:moveTo>
                  <a:pt x="7978" y="17489"/>
                </a:moveTo>
                <a:lnTo>
                  <a:pt x="8354" y="17116"/>
                </a:lnTo>
                <a:lnTo>
                  <a:pt x="8580" y="16817"/>
                </a:lnTo>
                <a:lnTo>
                  <a:pt x="8730" y="16443"/>
                </a:lnTo>
                <a:lnTo>
                  <a:pt x="8279" y="16966"/>
                </a:lnTo>
                <a:lnTo>
                  <a:pt x="7978" y="17489"/>
                </a:lnTo>
                <a:close/>
                <a:moveTo>
                  <a:pt x="8806" y="7848"/>
                </a:moveTo>
                <a:lnTo>
                  <a:pt x="8881" y="8072"/>
                </a:lnTo>
                <a:lnTo>
                  <a:pt x="8881" y="8147"/>
                </a:lnTo>
                <a:lnTo>
                  <a:pt x="9257" y="8072"/>
                </a:lnTo>
                <a:lnTo>
                  <a:pt x="9558" y="7624"/>
                </a:lnTo>
                <a:lnTo>
                  <a:pt x="9107" y="7549"/>
                </a:lnTo>
                <a:lnTo>
                  <a:pt x="8881" y="7624"/>
                </a:lnTo>
                <a:lnTo>
                  <a:pt x="8806" y="7773"/>
                </a:lnTo>
                <a:lnTo>
                  <a:pt x="8806" y="7848"/>
                </a:lnTo>
                <a:close/>
                <a:moveTo>
                  <a:pt x="11590" y="5456"/>
                </a:moveTo>
                <a:lnTo>
                  <a:pt x="11666" y="5307"/>
                </a:lnTo>
                <a:lnTo>
                  <a:pt x="11666" y="5232"/>
                </a:lnTo>
                <a:lnTo>
                  <a:pt x="11590" y="5157"/>
                </a:lnTo>
                <a:lnTo>
                  <a:pt x="11364" y="5157"/>
                </a:lnTo>
                <a:lnTo>
                  <a:pt x="11139" y="5232"/>
                </a:lnTo>
                <a:lnTo>
                  <a:pt x="11214" y="5456"/>
                </a:lnTo>
                <a:lnTo>
                  <a:pt x="11590" y="5456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2" name="Freeform 66"/>
          <p:cNvSpPr/>
          <p:nvPr/>
        </p:nvSpPr>
        <p:spPr>
          <a:xfrm rot="218058">
            <a:off x="965854" y="4943257"/>
            <a:ext cx="358842" cy="362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84" y="0"/>
                </a:moveTo>
                <a:lnTo>
                  <a:pt x="10386" y="523"/>
                </a:lnTo>
                <a:lnTo>
                  <a:pt x="10838" y="1121"/>
                </a:lnTo>
                <a:lnTo>
                  <a:pt x="11590" y="2466"/>
                </a:lnTo>
                <a:lnTo>
                  <a:pt x="12117" y="3961"/>
                </a:lnTo>
                <a:lnTo>
                  <a:pt x="12493" y="5680"/>
                </a:lnTo>
                <a:lnTo>
                  <a:pt x="12644" y="6278"/>
                </a:lnTo>
                <a:lnTo>
                  <a:pt x="12794" y="6801"/>
                </a:lnTo>
                <a:lnTo>
                  <a:pt x="13773" y="6727"/>
                </a:lnTo>
                <a:lnTo>
                  <a:pt x="14826" y="6502"/>
                </a:lnTo>
                <a:lnTo>
                  <a:pt x="17160" y="6502"/>
                </a:lnTo>
                <a:lnTo>
                  <a:pt x="19417" y="6727"/>
                </a:lnTo>
                <a:lnTo>
                  <a:pt x="21600" y="7026"/>
                </a:lnTo>
                <a:lnTo>
                  <a:pt x="18740" y="9343"/>
                </a:lnTo>
                <a:lnTo>
                  <a:pt x="17235" y="10464"/>
                </a:lnTo>
                <a:lnTo>
                  <a:pt x="15880" y="11510"/>
                </a:lnTo>
                <a:lnTo>
                  <a:pt x="17235" y="19956"/>
                </a:lnTo>
                <a:lnTo>
                  <a:pt x="15654" y="19059"/>
                </a:lnTo>
                <a:lnTo>
                  <a:pt x="14074" y="18012"/>
                </a:lnTo>
                <a:lnTo>
                  <a:pt x="12644" y="16891"/>
                </a:lnTo>
                <a:lnTo>
                  <a:pt x="11139" y="15621"/>
                </a:lnTo>
                <a:lnTo>
                  <a:pt x="9784" y="17340"/>
                </a:lnTo>
                <a:lnTo>
                  <a:pt x="8354" y="18909"/>
                </a:lnTo>
                <a:lnTo>
                  <a:pt x="6774" y="20329"/>
                </a:lnTo>
                <a:lnTo>
                  <a:pt x="6021" y="21002"/>
                </a:lnTo>
                <a:lnTo>
                  <a:pt x="5118" y="21600"/>
                </a:lnTo>
                <a:lnTo>
                  <a:pt x="5193" y="20479"/>
                </a:lnTo>
                <a:lnTo>
                  <a:pt x="5419" y="19283"/>
                </a:lnTo>
                <a:lnTo>
                  <a:pt x="5870" y="17116"/>
                </a:lnTo>
                <a:lnTo>
                  <a:pt x="6397" y="15023"/>
                </a:lnTo>
                <a:lnTo>
                  <a:pt x="6698" y="12930"/>
                </a:lnTo>
                <a:lnTo>
                  <a:pt x="5118" y="11809"/>
                </a:lnTo>
                <a:lnTo>
                  <a:pt x="3387" y="10912"/>
                </a:lnTo>
                <a:lnTo>
                  <a:pt x="0" y="9118"/>
                </a:lnTo>
                <a:lnTo>
                  <a:pt x="0" y="9044"/>
                </a:lnTo>
                <a:lnTo>
                  <a:pt x="226" y="8819"/>
                </a:lnTo>
                <a:lnTo>
                  <a:pt x="903" y="8520"/>
                </a:lnTo>
                <a:lnTo>
                  <a:pt x="2559" y="8147"/>
                </a:lnTo>
                <a:lnTo>
                  <a:pt x="4290" y="7848"/>
                </a:lnTo>
                <a:lnTo>
                  <a:pt x="6171" y="7549"/>
                </a:lnTo>
                <a:lnTo>
                  <a:pt x="8053" y="7399"/>
                </a:lnTo>
                <a:lnTo>
                  <a:pt x="9784" y="0"/>
                </a:lnTo>
                <a:close/>
                <a:moveTo>
                  <a:pt x="7752" y="13976"/>
                </a:moveTo>
                <a:lnTo>
                  <a:pt x="7677" y="13976"/>
                </a:lnTo>
                <a:lnTo>
                  <a:pt x="7526" y="13752"/>
                </a:lnTo>
                <a:lnTo>
                  <a:pt x="7677" y="13453"/>
                </a:lnTo>
                <a:lnTo>
                  <a:pt x="7677" y="13229"/>
                </a:lnTo>
                <a:lnTo>
                  <a:pt x="9332" y="11136"/>
                </a:lnTo>
                <a:lnTo>
                  <a:pt x="11063" y="9193"/>
                </a:lnTo>
                <a:lnTo>
                  <a:pt x="10085" y="9866"/>
                </a:lnTo>
                <a:lnTo>
                  <a:pt x="9257" y="10464"/>
                </a:lnTo>
                <a:lnTo>
                  <a:pt x="7526" y="11958"/>
                </a:lnTo>
                <a:lnTo>
                  <a:pt x="7451" y="12930"/>
                </a:lnTo>
                <a:lnTo>
                  <a:pt x="7225" y="13976"/>
                </a:lnTo>
                <a:lnTo>
                  <a:pt x="6924" y="15920"/>
                </a:lnTo>
                <a:lnTo>
                  <a:pt x="12418" y="9567"/>
                </a:lnTo>
                <a:lnTo>
                  <a:pt x="11891" y="9940"/>
                </a:lnTo>
                <a:lnTo>
                  <a:pt x="10537" y="11286"/>
                </a:lnTo>
                <a:lnTo>
                  <a:pt x="9934" y="11809"/>
                </a:lnTo>
                <a:lnTo>
                  <a:pt x="9934" y="11510"/>
                </a:lnTo>
                <a:lnTo>
                  <a:pt x="9558" y="12257"/>
                </a:lnTo>
                <a:lnTo>
                  <a:pt x="9031" y="12930"/>
                </a:lnTo>
                <a:lnTo>
                  <a:pt x="8505" y="13453"/>
                </a:lnTo>
                <a:lnTo>
                  <a:pt x="7752" y="13976"/>
                </a:lnTo>
                <a:close/>
                <a:moveTo>
                  <a:pt x="16106" y="8371"/>
                </a:moveTo>
                <a:lnTo>
                  <a:pt x="16332" y="8296"/>
                </a:lnTo>
                <a:lnTo>
                  <a:pt x="16407" y="8147"/>
                </a:lnTo>
                <a:lnTo>
                  <a:pt x="16407" y="7922"/>
                </a:lnTo>
                <a:lnTo>
                  <a:pt x="16633" y="7848"/>
                </a:lnTo>
                <a:lnTo>
                  <a:pt x="16859" y="7922"/>
                </a:lnTo>
                <a:lnTo>
                  <a:pt x="17385" y="7549"/>
                </a:lnTo>
                <a:lnTo>
                  <a:pt x="17461" y="7773"/>
                </a:lnTo>
                <a:lnTo>
                  <a:pt x="17611" y="8072"/>
                </a:lnTo>
                <a:lnTo>
                  <a:pt x="17611" y="8147"/>
                </a:lnTo>
                <a:lnTo>
                  <a:pt x="17686" y="8296"/>
                </a:lnTo>
                <a:lnTo>
                  <a:pt x="18138" y="8072"/>
                </a:lnTo>
                <a:lnTo>
                  <a:pt x="18439" y="7848"/>
                </a:lnTo>
                <a:lnTo>
                  <a:pt x="19192" y="7399"/>
                </a:lnTo>
                <a:lnTo>
                  <a:pt x="17987" y="7325"/>
                </a:lnTo>
                <a:lnTo>
                  <a:pt x="16934" y="7325"/>
                </a:lnTo>
                <a:lnTo>
                  <a:pt x="14826" y="7549"/>
                </a:lnTo>
                <a:lnTo>
                  <a:pt x="14601" y="7549"/>
                </a:lnTo>
                <a:lnTo>
                  <a:pt x="14450" y="7773"/>
                </a:lnTo>
                <a:lnTo>
                  <a:pt x="13999" y="8296"/>
                </a:lnTo>
                <a:lnTo>
                  <a:pt x="13547" y="8894"/>
                </a:lnTo>
                <a:lnTo>
                  <a:pt x="13171" y="9343"/>
                </a:lnTo>
                <a:lnTo>
                  <a:pt x="12945" y="9642"/>
                </a:lnTo>
                <a:lnTo>
                  <a:pt x="12945" y="9866"/>
                </a:lnTo>
                <a:lnTo>
                  <a:pt x="13246" y="10389"/>
                </a:lnTo>
                <a:lnTo>
                  <a:pt x="13698" y="9866"/>
                </a:lnTo>
                <a:lnTo>
                  <a:pt x="14074" y="9118"/>
                </a:lnTo>
                <a:lnTo>
                  <a:pt x="14601" y="8520"/>
                </a:lnTo>
                <a:lnTo>
                  <a:pt x="15353" y="8072"/>
                </a:lnTo>
                <a:lnTo>
                  <a:pt x="13848" y="10239"/>
                </a:lnTo>
                <a:lnTo>
                  <a:pt x="14450" y="9866"/>
                </a:lnTo>
                <a:lnTo>
                  <a:pt x="14977" y="9343"/>
                </a:lnTo>
                <a:lnTo>
                  <a:pt x="15579" y="8819"/>
                </a:lnTo>
                <a:lnTo>
                  <a:pt x="16106" y="8371"/>
                </a:lnTo>
                <a:close/>
                <a:moveTo>
                  <a:pt x="15880" y="9193"/>
                </a:moveTo>
                <a:lnTo>
                  <a:pt x="16106" y="9193"/>
                </a:lnTo>
                <a:lnTo>
                  <a:pt x="16181" y="9118"/>
                </a:lnTo>
                <a:lnTo>
                  <a:pt x="16332" y="8595"/>
                </a:lnTo>
                <a:lnTo>
                  <a:pt x="14525" y="10165"/>
                </a:lnTo>
                <a:lnTo>
                  <a:pt x="12794" y="11809"/>
                </a:lnTo>
                <a:lnTo>
                  <a:pt x="11364" y="13603"/>
                </a:lnTo>
                <a:lnTo>
                  <a:pt x="9934" y="15621"/>
                </a:lnTo>
                <a:lnTo>
                  <a:pt x="9859" y="15845"/>
                </a:lnTo>
                <a:lnTo>
                  <a:pt x="11590" y="14350"/>
                </a:lnTo>
                <a:lnTo>
                  <a:pt x="13171" y="12781"/>
                </a:lnTo>
                <a:lnTo>
                  <a:pt x="14525" y="11136"/>
                </a:lnTo>
                <a:lnTo>
                  <a:pt x="15880" y="9193"/>
                </a:lnTo>
                <a:close/>
                <a:moveTo>
                  <a:pt x="5870" y="20255"/>
                </a:moveTo>
                <a:lnTo>
                  <a:pt x="6247" y="19956"/>
                </a:lnTo>
                <a:lnTo>
                  <a:pt x="6698" y="19582"/>
                </a:lnTo>
                <a:lnTo>
                  <a:pt x="6999" y="19208"/>
                </a:lnTo>
                <a:lnTo>
                  <a:pt x="7225" y="18685"/>
                </a:lnTo>
                <a:lnTo>
                  <a:pt x="6774" y="19059"/>
                </a:lnTo>
                <a:lnTo>
                  <a:pt x="6472" y="19208"/>
                </a:lnTo>
                <a:lnTo>
                  <a:pt x="6397" y="19059"/>
                </a:lnTo>
                <a:lnTo>
                  <a:pt x="6247" y="18984"/>
                </a:lnTo>
                <a:lnTo>
                  <a:pt x="7978" y="16443"/>
                </a:lnTo>
                <a:lnTo>
                  <a:pt x="9633" y="14051"/>
                </a:lnTo>
                <a:lnTo>
                  <a:pt x="8354" y="15172"/>
                </a:lnTo>
                <a:lnTo>
                  <a:pt x="7752" y="15845"/>
                </a:lnTo>
                <a:lnTo>
                  <a:pt x="7225" y="16592"/>
                </a:lnTo>
                <a:lnTo>
                  <a:pt x="6698" y="17415"/>
                </a:lnTo>
                <a:lnTo>
                  <a:pt x="6247" y="18237"/>
                </a:lnTo>
                <a:lnTo>
                  <a:pt x="5946" y="19208"/>
                </a:lnTo>
                <a:lnTo>
                  <a:pt x="5870" y="20255"/>
                </a:lnTo>
                <a:close/>
                <a:moveTo>
                  <a:pt x="11214" y="7325"/>
                </a:moveTo>
                <a:lnTo>
                  <a:pt x="9257" y="9866"/>
                </a:lnTo>
                <a:lnTo>
                  <a:pt x="10612" y="8819"/>
                </a:lnTo>
                <a:lnTo>
                  <a:pt x="11364" y="8296"/>
                </a:lnTo>
                <a:lnTo>
                  <a:pt x="11967" y="7848"/>
                </a:lnTo>
                <a:lnTo>
                  <a:pt x="12192" y="7624"/>
                </a:lnTo>
                <a:lnTo>
                  <a:pt x="12268" y="7399"/>
                </a:lnTo>
                <a:lnTo>
                  <a:pt x="12268" y="7250"/>
                </a:lnTo>
                <a:lnTo>
                  <a:pt x="12192" y="6876"/>
                </a:lnTo>
                <a:lnTo>
                  <a:pt x="11967" y="6278"/>
                </a:lnTo>
                <a:lnTo>
                  <a:pt x="11741" y="5755"/>
                </a:lnTo>
                <a:lnTo>
                  <a:pt x="11440" y="6278"/>
                </a:lnTo>
                <a:lnTo>
                  <a:pt x="11063" y="6727"/>
                </a:lnTo>
                <a:lnTo>
                  <a:pt x="10537" y="7026"/>
                </a:lnTo>
                <a:lnTo>
                  <a:pt x="10085" y="7399"/>
                </a:lnTo>
                <a:lnTo>
                  <a:pt x="10687" y="7250"/>
                </a:lnTo>
                <a:lnTo>
                  <a:pt x="10913" y="7250"/>
                </a:lnTo>
                <a:lnTo>
                  <a:pt x="11214" y="7026"/>
                </a:lnTo>
                <a:lnTo>
                  <a:pt x="11214" y="7325"/>
                </a:lnTo>
                <a:close/>
                <a:moveTo>
                  <a:pt x="8806" y="8894"/>
                </a:moveTo>
                <a:lnTo>
                  <a:pt x="7451" y="10090"/>
                </a:lnTo>
                <a:lnTo>
                  <a:pt x="6021" y="11211"/>
                </a:lnTo>
                <a:lnTo>
                  <a:pt x="6171" y="11435"/>
                </a:lnTo>
                <a:lnTo>
                  <a:pt x="6397" y="11660"/>
                </a:lnTo>
                <a:lnTo>
                  <a:pt x="6623" y="11734"/>
                </a:lnTo>
                <a:lnTo>
                  <a:pt x="6698" y="11809"/>
                </a:lnTo>
                <a:lnTo>
                  <a:pt x="9558" y="8595"/>
                </a:lnTo>
                <a:lnTo>
                  <a:pt x="8806" y="8894"/>
                </a:lnTo>
                <a:close/>
                <a:moveTo>
                  <a:pt x="12117" y="14873"/>
                </a:moveTo>
                <a:lnTo>
                  <a:pt x="12493" y="15546"/>
                </a:lnTo>
                <a:lnTo>
                  <a:pt x="12719" y="15845"/>
                </a:lnTo>
                <a:lnTo>
                  <a:pt x="13020" y="16144"/>
                </a:lnTo>
                <a:lnTo>
                  <a:pt x="13472" y="15546"/>
                </a:lnTo>
                <a:lnTo>
                  <a:pt x="13848" y="15023"/>
                </a:lnTo>
                <a:lnTo>
                  <a:pt x="14450" y="14500"/>
                </a:lnTo>
                <a:lnTo>
                  <a:pt x="14751" y="13827"/>
                </a:lnTo>
                <a:lnTo>
                  <a:pt x="13848" y="14574"/>
                </a:lnTo>
                <a:lnTo>
                  <a:pt x="13321" y="15023"/>
                </a:lnTo>
                <a:lnTo>
                  <a:pt x="12794" y="15322"/>
                </a:lnTo>
                <a:lnTo>
                  <a:pt x="12794" y="14574"/>
                </a:lnTo>
                <a:lnTo>
                  <a:pt x="13246" y="13827"/>
                </a:lnTo>
                <a:lnTo>
                  <a:pt x="13698" y="13229"/>
                </a:lnTo>
                <a:lnTo>
                  <a:pt x="14224" y="12706"/>
                </a:lnTo>
                <a:lnTo>
                  <a:pt x="14300" y="12556"/>
                </a:lnTo>
                <a:lnTo>
                  <a:pt x="14224" y="12257"/>
                </a:lnTo>
                <a:lnTo>
                  <a:pt x="12117" y="14873"/>
                </a:lnTo>
                <a:close/>
                <a:moveTo>
                  <a:pt x="14977" y="14275"/>
                </a:moveTo>
                <a:lnTo>
                  <a:pt x="15128" y="14350"/>
                </a:lnTo>
                <a:lnTo>
                  <a:pt x="15278" y="14500"/>
                </a:lnTo>
                <a:lnTo>
                  <a:pt x="15278" y="15098"/>
                </a:lnTo>
                <a:lnTo>
                  <a:pt x="15052" y="15546"/>
                </a:lnTo>
                <a:lnTo>
                  <a:pt x="14751" y="16293"/>
                </a:lnTo>
                <a:lnTo>
                  <a:pt x="14601" y="16592"/>
                </a:lnTo>
                <a:lnTo>
                  <a:pt x="14601" y="16667"/>
                </a:lnTo>
                <a:lnTo>
                  <a:pt x="14826" y="16443"/>
                </a:lnTo>
                <a:lnTo>
                  <a:pt x="15052" y="16293"/>
                </a:lnTo>
                <a:lnTo>
                  <a:pt x="15278" y="16069"/>
                </a:lnTo>
                <a:lnTo>
                  <a:pt x="15579" y="16069"/>
                </a:lnTo>
                <a:lnTo>
                  <a:pt x="15654" y="16443"/>
                </a:lnTo>
                <a:lnTo>
                  <a:pt x="15579" y="16891"/>
                </a:lnTo>
                <a:lnTo>
                  <a:pt x="15504" y="17713"/>
                </a:lnTo>
                <a:lnTo>
                  <a:pt x="15504" y="17938"/>
                </a:lnTo>
                <a:lnTo>
                  <a:pt x="15880" y="17938"/>
                </a:lnTo>
                <a:lnTo>
                  <a:pt x="16031" y="17863"/>
                </a:lnTo>
                <a:lnTo>
                  <a:pt x="15880" y="15920"/>
                </a:lnTo>
                <a:lnTo>
                  <a:pt x="15579" y="14051"/>
                </a:lnTo>
                <a:lnTo>
                  <a:pt x="15504" y="13752"/>
                </a:lnTo>
                <a:lnTo>
                  <a:pt x="15353" y="13752"/>
                </a:lnTo>
                <a:lnTo>
                  <a:pt x="15278" y="13976"/>
                </a:lnTo>
                <a:lnTo>
                  <a:pt x="15052" y="14126"/>
                </a:lnTo>
                <a:lnTo>
                  <a:pt x="14977" y="14275"/>
                </a:lnTo>
                <a:close/>
                <a:moveTo>
                  <a:pt x="15504" y="10688"/>
                </a:moveTo>
                <a:lnTo>
                  <a:pt x="16407" y="10165"/>
                </a:lnTo>
                <a:lnTo>
                  <a:pt x="17461" y="9567"/>
                </a:lnTo>
                <a:lnTo>
                  <a:pt x="18364" y="8670"/>
                </a:lnTo>
                <a:lnTo>
                  <a:pt x="19041" y="7922"/>
                </a:lnTo>
                <a:lnTo>
                  <a:pt x="17912" y="8371"/>
                </a:lnTo>
                <a:lnTo>
                  <a:pt x="16859" y="9044"/>
                </a:lnTo>
                <a:lnTo>
                  <a:pt x="16407" y="9417"/>
                </a:lnTo>
                <a:lnTo>
                  <a:pt x="16031" y="9866"/>
                </a:lnTo>
                <a:lnTo>
                  <a:pt x="15654" y="10239"/>
                </a:lnTo>
                <a:lnTo>
                  <a:pt x="15504" y="10688"/>
                </a:lnTo>
                <a:close/>
                <a:moveTo>
                  <a:pt x="13773" y="7549"/>
                </a:moveTo>
                <a:lnTo>
                  <a:pt x="13171" y="7848"/>
                </a:lnTo>
                <a:lnTo>
                  <a:pt x="12418" y="8296"/>
                </a:lnTo>
                <a:lnTo>
                  <a:pt x="11891" y="8894"/>
                </a:lnTo>
                <a:lnTo>
                  <a:pt x="10913" y="10239"/>
                </a:lnTo>
                <a:lnTo>
                  <a:pt x="12268" y="8894"/>
                </a:lnTo>
                <a:lnTo>
                  <a:pt x="13773" y="7549"/>
                </a:lnTo>
                <a:close/>
                <a:moveTo>
                  <a:pt x="10386" y="3737"/>
                </a:moveTo>
                <a:lnTo>
                  <a:pt x="10913" y="3363"/>
                </a:lnTo>
                <a:lnTo>
                  <a:pt x="11063" y="2990"/>
                </a:lnTo>
                <a:lnTo>
                  <a:pt x="10913" y="2840"/>
                </a:lnTo>
                <a:lnTo>
                  <a:pt x="10838" y="2691"/>
                </a:lnTo>
                <a:lnTo>
                  <a:pt x="10386" y="2990"/>
                </a:lnTo>
                <a:lnTo>
                  <a:pt x="9934" y="3513"/>
                </a:lnTo>
                <a:lnTo>
                  <a:pt x="9784" y="4111"/>
                </a:lnTo>
                <a:lnTo>
                  <a:pt x="9633" y="4634"/>
                </a:lnTo>
                <a:lnTo>
                  <a:pt x="10311" y="4185"/>
                </a:lnTo>
                <a:lnTo>
                  <a:pt x="10160" y="4185"/>
                </a:lnTo>
                <a:lnTo>
                  <a:pt x="10160" y="3961"/>
                </a:lnTo>
                <a:lnTo>
                  <a:pt x="10311" y="3961"/>
                </a:lnTo>
                <a:lnTo>
                  <a:pt x="10386" y="3887"/>
                </a:lnTo>
                <a:lnTo>
                  <a:pt x="10386" y="3737"/>
                </a:lnTo>
                <a:close/>
                <a:moveTo>
                  <a:pt x="13773" y="14275"/>
                </a:moveTo>
                <a:lnTo>
                  <a:pt x="14450" y="13528"/>
                </a:lnTo>
                <a:lnTo>
                  <a:pt x="14751" y="13229"/>
                </a:lnTo>
                <a:lnTo>
                  <a:pt x="15128" y="12930"/>
                </a:lnTo>
                <a:lnTo>
                  <a:pt x="15353" y="12706"/>
                </a:lnTo>
                <a:lnTo>
                  <a:pt x="15353" y="12033"/>
                </a:lnTo>
                <a:lnTo>
                  <a:pt x="15278" y="12033"/>
                </a:lnTo>
                <a:lnTo>
                  <a:pt x="14300" y="13229"/>
                </a:lnTo>
                <a:lnTo>
                  <a:pt x="13999" y="13752"/>
                </a:lnTo>
                <a:lnTo>
                  <a:pt x="13773" y="14275"/>
                </a:lnTo>
                <a:close/>
                <a:moveTo>
                  <a:pt x="5193" y="10239"/>
                </a:moveTo>
                <a:lnTo>
                  <a:pt x="5118" y="10464"/>
                </a:lnTo>
                <a:lnTo>
                  <a:pt x="4967" y="10763"/>
                </a:lnTo>
                <a:lnTo>
                  <a:pt x="4967" y="10912"/>
                </a:lnTo>
                <a:lnTo>
                  <a:pt x="5118" y="10912"/>
                </a:lnTo>
                <a:lnTo>
                  <a:pt x="5344" y="10763"/>
                </a:lnTo>
                <a:lnTo>
                  <a:pt x="6397" y="9716"/>
                </a:lnTo>
                <a:lnTo>
                  <a:pt x="6472" y="9417"/>
                </a:lnTo>
                <a:lnTo>
                  <a:pt x="5870" y="9866"/>
                </a:lnTo>
                <a:lnTo>
                  <a:pt x="5193" y="10239"/>
                </a:lnTo>
                <a:close/>
                <a:moveTo>
                  <a:pt x="13547" y="16667"/>
                </a:moveTo>
                <a:lnTo>
                  <a:pt x="13848" y="16592"/>
                </a:lnTo>
                <a:lnTo>
                  <a:pt x="14300" y="16293"/>
                </a:lnTo>
                <a:lnTo>
                  <a:pt x="14525" y="15845"/>
                </a:lnTo>
                <a:lnTo>
                  <a:pt x="14601" y="15621"/>
                </a:lnTo>
                <a:lnTo>
                  <a:pt x="14525" y="15397"/>
                </a:lnTo>
                <a:lnTo>
                  <a:pt x="14224" y="15621"/>
                </a:lnTo>
                <a:lnTo>
                  <a:pt x="13848" y="15845"/>
                </a:lnTo>
                <a:lnTo>
                  <a:pt x="13698" y="16293"/>
                </a:lnTo>
                <a:lnTo>
                  <a:pt x="13547" y="16667"/>
                </a:lnTo>
                <a:close/>
                <a:moveTo>
                  <a:pt x="9859" y="5755"/>
                </a:moveTo>
                <a:lnTo>
                  <a:pt x="9633" y="5830"/>
                </a:lnTo>
                <a:lnTo>
                  <a:pt x="9408" y="5979"/>
                </a:lnTo>
                <a:lnTo>
                  <a:pt x="9257" y="6577"/>
                </a:lnTo>
                <a:lnTo>
                  <a:pt x="9107" y="7026"/>
                </a:lnTo>
                <a:lnTo>
                  <a:pt x="9332" y="6876"/>
                </a:lnTo>
                <a:lnTo>
                  <a:pt x="9633" y="6727"/>
                </a:lnTo>
                <a:lnTo>
                  <a:pt x="10085" y="6054"/>
                </a:lnTo>
                <a:lnTo>
                  <a:pt x="10386" y="5531"/>
                </a:lnTo>
                <a:lnTo>
                  <a:pt x="10537" y="5232"/>
                </a:lnTo>
                <a:lnTo>
                  <a:pt x="10160" y="5680"/>
                </a:lnTo>
                <a:lnTo>
                  <a:pt x="9859" y="5755"/>
                </a:lnTo>
                <a:close/>
                <a:moveTo>
                  <a:pt x="3537" y="10165"/>
                </a:moveTo>
                <a:lnTo>
                  <a:pt x="3763" y="10389"/>
                </a:lnTo>
                <a:lnTo>
                  <a:pt x="3838" y="10389"/>
                </a:lnTo>
                <a:lnTo>
                  <a:pt x="4139" y="10239"/>
                </a:lnTo>
                <a:lnTo>
                  <a:pt x="4365" y="10090"/>
                </a:lnTo>
                <a:lnTo>
                  <a:pt x="4440" y="9940"/>
                </a:lnTo>
                <a:lnTo>
                  <a:pt x="4666" y="9940"/>
                </a:lnTo>
                <a:lnTo>
                  <a:pt x="4666" y="9716"/>
                </a:lnTo>
                <a:lnTo>
                  <a:pt x="4817" y="9567"/>
                </a:lnTo>
                <a:lnTo>
                  <a:pt x="4892" y="9343"/>
                </a:lnTo>
                <a:lnTo>
                  <a:pt x="4591" y="9343"/>
                </a:lnTo>
                <a:lnTo>
                  <a:pt x="4365" y="9417"/>
                </a:lnTo>
                <a:lnTo>
                  <a:pt x="4064" y="9716"/>
                </a:lnTo>
                <a:lnTo>
                  <a:pt x="3537" y="10165"/>
                </a:lnTo>
                <a:close/>
                <a:moveTo>
                  <a:pt x="2709" y="8894"/>
                </a:moveTo>
                <a:lnTo>
                  <a:pt x="4290" y="8670"/>
                </a:lnTo>
                <a:lnTo>
                  <a:pt x="4967" y="8595"/>
                </a:lnTo>
                <a:lnTo>
                  <a:pt x="5645" y="8371"/>
                </a:lnTo>
                <a:lnTo>
                  <a:pt x="4591" y="8371"/>
                </a:lnTo>
                <a:lnTo>
                  <a:pt x="3613" y="8595"/>
                </a:lnTo>
                <a:lnTo>
                  <a:pt x="2709" y="8894"/>
                </a:lnTo>
                <a:close/>
                <a:moveTo>
                  <a:pt x="6698" y="8296"/>
                </a:moveTo>
                <a:lnTo>
                  <a:pt x="6171" y="8147"/>
                </a:lnTo>
                <a:lnTo>
                  <a:pt x="6021" y="8296"/>
                </a:lnTo>
                <a:lnTo>
                  <a:pt x="5946" y="8296"/>
                </a:lnTo>
                <a:lnTo>
                  <a:pt x="5946" y="8371"/>
                </a:lnTo>
                <a:lnTo>
                  <a:pt x="6247" y="8670"/>
                </a:lnTo>
                <a:lnTo>
                  <a:pt x="6472" y="8670"/>
                </a:lnTo>
                <a:lnTo>
                  <a:pt x="6924" y="8520"/>
                </a:lnTo>
                <a:lnTo>
                  <a:pt x="7300" y="8147"/>
                </a:lnTo>
                <a:lnTo>
                  <a:pt x="7451" y="8072"/>
                </a:lnTo>
                <a:lnTo>
                  <a:pt x="6698" y="8296"/>
                </a:lnTo>
                <a:close/>
                <a:moveTo>
                  <a:pt x="14826" y="16891"/>
                </a:moveTo>
                <a:lnTo>
                  <a:pt x="14601" y="16966"/>
                </a:lnTo>
                <a:lnTo>
                  <a:pt x="14525" y="17340"/>
                </a:lnTo>
                <a:lnTo>
                  <a:pt x="14601" y="17489"/>
                </a:lnTo>
                <a:lnTo>
                  <a:pt x="14977" y="17639"/>
                </a:lnTo>
                <a:lnTo>
                  <a:pt x="15052" y="17489"/>
                </a:lnTo>
                <a:lnTo>
                  <a:pt x="15128" y="17190"/>
                </a:lnTo>
                <a:lnTo>
                  <a:pt x="15128" y="16592"/>
                </a:lnTo>
                <a:lnTo>
                  <a:pt x="15052" y="16817"/>
                </a:lnTo>
                <a:lnTo>
                  <a:pt x="14826" y="16891"/>
                </a:lnTo>
                <a:close/>
                <a:moveTo>
                  <a:pt x="4817" y="10239"/>
                </a:moveTo>
                <a:lnTo>
                  <a:pt x="5193" y="10090"/>
                </a:lnTo>
                <a:lnTo>
                  <a:pt x="5419" y="9716"/>
                </a:lnTo>
                <a:lnTo>
                  <a:pt x="5645" y="9417"/>
                </a:lnTo>
                <a:lnTo>
                  <a:pt x="5494" y="9417"/>
                </a:lnTo>
                <a:lnTo>
                  <a:pt x="5344" y="9567"/>
                </a:lnTo>
                <a:lnTo>
                  <a:pt x="5118" y="9716"/>
                </a:lnTo>
                <a:lnTo>
                  <a:pt x="4817" y="10239"/>
                </a:lnTo>
                <a:close/>
                <a:moveTo>
                  <a:pt x="9257" y="16817"/>
                </a:moveTo>
                <a:lnTo>
                  <a:pt x="9257" y="16891"/>
                </a:lnTo>
                <a:lnTo>
                  <a:pt x="9408" y="16667"/>
                </a:lnTo>
                <a:lnTo>
                  <a:pt x="9859" y="16144"/>
                </a:lnTo>
                <a:lnTo>
                  <a:pt x="9859" y="15845"/>
                </a:lnTo>
                <a:lnTo>
                  <a:pt x="9408" y="16368"/>
                </a:lnTo>
                <a:lnTo>
                  <a:pt x="9257" y="16817"/>
                </a:lnTo>
                <a:close/>
                <a:moveTo>
                  <a:pt x="11741" y="6577"/>
                </a:moveTo>
                <a:lnTo>
                  <a:pt x="11214" y="7026"/>
                </a:lnTo>
                <a:lnTo>
                  <a:pt x="11440" y="7100"/>
                </a:lnTo>
                <a:lnTo>
                  <a:pt x="11666" y="7026"/>
                </a:lnTo>
                <a:lnTo>
                  <a:pt x="11891" y="6876"/>
                </a:lnTo>
                <a:lnTo>
                  <a:pt x="11891" y="6801"/>
                </a:lnTo>
                <a:lnTo>
                  <a:pt x="11741" y="6577"/>
                </a:lnTo>
                <a:close/>
                <a:moveTo>
                  <a:pt x="7978" y="8670"/>
                </a:moveTo>
                <a:lnTo>
                  <a:pt x="7978" y="8819"/>
                </a:lnTo>
                <a:lnTo>
                  <a:pt x="8203" y="8819"/>
                </a:lnTo>
                <a:lnTo>
                  <a:pt x="8505" y="8595"/>
                </a:lnTo>
                <a:lnTo>
                  <a:pt x="8580" y="8371"/>
                </a:lnTo>
                <a:lnTo>
                  <a:pt x="8580" y="8296"/>
                </a:lnTo>
                <a:lnTo>
                  <a:pt x="8505" y="8296"/>
                </a:lnTo>
                <a:lnTo>
                  <a:pt x="8279" y="8371"/>
                </a:lnTo>
                <a:lnTo>
                  <a:pt x="8203" y="8520"/>
                </a:lnTo>
                <a:lnTo>
                  <a:pt x="7978" y="8670"/>
                </a:lnTo>
                <a:close/>
                <a:moveTo>
                  <a:pt x="3236" y="9567"/>
                </a:moveTo>
                <a:lnTo>
                  <a:pt x="2333" y="9567"/>
                </a:lnTo>
                <a:lnTo>
                  <a:pt x="2484" y="9642"/>
                </a:lnTo>
                <a:lnTo>
                  <a:pt x="2709" y="9716"/>
                </a:lnTo>
                <a:lnTo>
                  <a:pt x="3010" y="9716"/>
                </a:lnTo>
                <a:lnTo>
                  <a:pt x="3236" y="9567"/>
                </a:lnTo>
                <a:close/>
                <a:moveTo>
                  <a:pt x="7978" y="17489"/>
                </a:moveTo>
                <a:lnTo>
                  <a:pt x="8354" y="17116"/>
                </a:lnTo>
                <a:lnTo>
                  <a:pt x="8580" y="16817"/>
                </a:lnTo>
                <a:lnTo>
                  <a:pt x="8730" y="16443"/>
                </a:lnTo>
                <a:lnTo>
                  <a:pt x="8279" y="16966"/>
                </a:lnTo>
                <a:lnTo>
                  <a:pt x="7978" y="17489"/>
                </a:lnTo>
                <a:close/>
                <a:moveTo>
                  <a:pt x="8806" y="7848"/>
                </a:moveTo>
                <a:lnTo>
                  <a:pt x="8881" y="8072"/>
                </a:lnTo>
                <a:lnTo>
                  <a:pt x="8881" y="8147"/>
                </a:lnTo>
                <a:lnTo>
                  <a:pt x="9257" y="8072"/>
                </a:lnTo>
                <a:lnTo>
                  <a:pt x="9558" y="7624"/>
                </a:lnTo>
                <a:lnTo>
                  <a:pt x="9107" y="7549"/>
                </a:lnTo>
                <a:lnTo>
                  <a:pt x="8881" y="7624"/>
                </a:lnTo>
                <a:lnTo>
                  <a:pt x="8806" y="7773"/>
                </a:lnTo>
                <a:lnTo>
                  <a:pt x="8806" y="7848"/>
                </a:lnTo>
                <a:close/>
                <a:moveTo>
                  <a:pt x="11590" y="5456"/>
                </a:moveTo>
                <a:lnTo>
                  <a:pt x="11666" y="5307"/>
                </a:lnTo>
                <a:lnTo>
                  <a:pt x="11666" y="5232"/>
                </a:lnTo>
                <a:lnTo>
                  <a:pt x="11590" y="5157"/>
                </a:lnTo>
                <a:lnTo>
                  <a:pt x="11364" y="5157"/>
                </a:lnTo>
                <a:lnTo>
                  <a:pt x="11139" y="5232"/>
                </a:lnTo>
                <a:lnTo>
                  <a:pt x="11214" y="5456"/>
                </a:lnTo>
                <a:lnTo>
                  <a:pt x="11590" y="5456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70" name="组合 283"/>
          <p:cNvGrpSpPr/>
          <p:nvPr/>
        </p:nvGrpSpPr>
        <p:grpSpPr>
          <a:xfrm>
            <a:off x="6785718" y="5357232"/>
            <a:ext cx="1078270" cy="843760"/>
            <a:chOff x="0" y="0"/>
            <a:chExt cx="1078269" cy="843759"/>
          </a:xfrm>
        </p:grpSpPr>
        <p:sp>
          <p:nvSpPr>
            <p:cNvPr id="253" name="Freeform 120"/>
            <p:cNvSpPr/>
            <p:nvPr/>
          </p:nvSpPr>
          <p:spPr>
            <a:xfrm>
              <a:off x="0" y="-1"/>
              <a:ext cx="880327" cy="60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2" h="19382" fill="norm" stroke="1" extrusionOk="0">
                  <a:moveTo>
                    <a:pt x="15203" y="2645"/>
                  </a:moveTo>
                  <a:cubicBezTo>
                    <a:pt x="14033" y="-282"/>
                    <a:pt x="10620" y="-1118"/>
                    <a:pt x="9254" y="1878"/>
                  </a:cubicBezTo>
                  <a:cubicBezTo>
                    <a:pt x="9303" y="1878"/>
                    <a:pt x="9401" y="1878"/>
                    <a:pt x="9498" y="1808"/>
                  </a:cubicBezTo>
                  <a:cubicBezTo>
                    <a:pt x="7889" y="-561"/>
                    <a:pt x="2428" y="694"/>
                    <a:pt x="3501" y="4944"/>
                  </a:cubicBezTo>
                  <a:cubicBezTo>
                    <a:pt x="3550" y="4805"/>
                    <a:pt x="3647" y="4665"/>
                    <a:pt x="3696" y="4526"/>
                  </a:cubicBezTo>
                  <a:cubicBezTo>
                    <a:pt x="2428" y="4387"/>
                    <a:pt x="1160" y="5989"/>
                    <a:pt x="478" y="7383"/>
                  </a:cubicBezTo>
                  <a:cubicBezTo>
                    <a:pt x="185" y="7870"/>
                    <a:pt x="-107" y="8707"/>
                    <a:pt x="39" y="9334"/>
                  </a:cubicBezTo>
                  <a:cubicBezTo>
                    <a:pt x="88" y="9612"/>
                    <a:pt x="185" y="9821"/>
                    <a:pt x="331" y="10030"/>
                  </a:cubicBezTo>
                  <a:cubicBezTo>
                    <a:pt x="624" y="10448"/>
                    <a:pt x="624" y="10239"/>
                    <a:pt x="478" y="10867"/>
                  </a:cubicBezTo>
                  <a:cubicBezTo>
                    <a:pt x="-254" y="14629"/>
                    <a:pt x="3159" y="20412"/>
                    <a:pt x="5646" y="17137"/>
                  </a:cubicBezTo>
                  <a:cubicBezTo>
                    <a:pt x="5597" y="17137"/>
                    <a:pt x="5500" y="17137"/>
                    <a:pt x="5451" y="17137"/>
                  </a:cubicBezTo>
                  <a:cubicBezTo>
                    <a:pt x="6231" y="19785"/>
                    <a:pt x="10668" y="20482"/>
                    <a:pt x="11058" y="17068"/>
                  </a:cubicBezTo>
                  <a:cubicBezTo>
                    <a:pt x="11010" y="17137"/>
                    <a:pt x="10912" y="17207"/>
                    <a:pt x="10815" y="17277"/>
                  </a:cubicBezTo>
                  <a:cubicBezTo>
                    <a:pt x="12034" y="18461"/>
                    <a:pt x="13545" y="19158"/>
                    <a:pt x="15008" y="18670"/>
                  </a:cubicBezTo>
                  <a:cubicBezTo>
                    <a:pt x="15837" y="18461"/>
                    <a:pt x="16812" y="17625"/>
                    <a:pt x="16471" y="16301"/>
                  </a:cubicBezTo>
                  <a:cubicBezTo>
                    <a:pt x="16422" y="16441"/>
                    <a:pt x="16324" y="16580"/>
                    <a:pt x="16275" y="16650"/>
                  </a:cubicBezTo>
                  <a:cubicBezTo>
                    <a:pt x="18177" y="16441"/>
                    <a:pt x="20615" y="15535"/>
                    <a:pt x="19299" y="12190"/>
                  </a:cubicBezTo>
                  <a:cubicBezTo>
                    <a:pt x="19201" y="11912"/>
                    <a:pt x="18957" y="12330"/>
                    <a:pt x="19006" y="12539"/>
                  </a:cubicBezTo>
                  <a:cubicBezTo>
                    <a:pt x="19542" y="13932"/>
                    <a:pt x="19445" y="15047"/>
                    <a:pt x="18372" y="15605"/>
                  </a:cubicBezTo>
                  <a:cubicBezTo>
                    <a:pt x="17738" y="16023"/>
                    <a:pt x="17007" y="16092"/>
                    <a:pt x="16373" y="16162"/>
                  </a:cubicBezTo>
                  <a:cubicBezTo>
                    <a:pt x="16227" y="16162"/>
                    <a:pt x="16129" y="16371"/>
                    <a:pt x="16178" y="16580"/>
                  </a:cubicBezTo>
                  <a:cubicBezTo>
                    <a:pt x="16519" y="18043"/>
                    <a:pt x="14764" y="18322"/>
                    <a:pt x="14228" y="18322"/>
                  </a:cubicBezTo>
                  <a:cubicBezTo>
                    <a:pt x="13057" y="18322"/>
                    <a:pt x="11985" y="17695"/>
                    <a:pt x="11010" y="16859"/>
                  </a:cubicBezTo>
                  <a:cubicBezTo>
                    <a:pt x="10912" y="16719"/>
                    <a:pt x="10766" y="16928"/>
                    <a:pt x="10766" y="17068"/>
                  </a:cubicBezTo>
                  <a:cubicBezTo>
                    <a:pt x="10424" y="19925"/>
                    <a:pt x="6378" y="19019"/>
                    <a:pt x="5744" y="16859"/>
                  </a:cubicBezTo>
                  <a:cubicBezTo>
                    <a:pt x="5695" y="16719"/>
                    <a:pt x="5597" y="16719"/>
                    <a:pt x="5500" y="16789"/>
                  </a:cubicBezTo>
                  <a:cubicBezTo>
                    <a:pt x="3013" y="19994"/>
                    <a:pt x="-107" y="13445"/>
                    <a:pt x="965" y="10170"/>
                  </a:cubicBezTo>
                  <a:cubicBezTo>
                    <a:pt x="1014" y="10030"/>
                    <a:pt x="1014" y="9891"/>
                    <a:pt x="917" y="9821"/>
                  </a:cubicBezTo>
                  <a:cubicBezTo>
                    <a:pt x="-985" y="8846"/>
                    <a:pt x="2331" y="4874"/>
                    <a:pt x="3550" y="5083"/>
                  </a:cubicBezTo>
                  <a:cubicBezTo>
                    <a:pt x="3696" y="5083"/>
                    <a:pt x="3842" y="4874"/>
                    <a:pt x="3793" y="4665"/>
                  </a:cubicBezTo>
                  <a:cubicBezTo>
                    <a:pt x="2916" y="972"/>
                    <a:pt x="7889" y="276"/>
                    <a:pt x="9206" y="2227"/>
                  </a:cubicBezTo>
                  <a:cubicBezTo>
                    <a:pt x="9303" y="2296"/>
                    <a:pt x="9401" y="2296"/>
                    <a:pt x="9498" y="2157"/>
                  </a:cubicBezTo>
                  <a:cubicBezTo>
                    <a:pt x="10766" y="-700"/>
                    <a:pt x="13886" y="485"/>
                    <a:pt x="14910" y="2993"/>
                  </a:cubicBezTo>
                  <a:cubicBezTo>
                    <a:pt x="15008" y="3272"/>
                    <a:pt x="15252" y="2854"/>
                    <a:pt x="15203" y="264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4" name="Freeform 121"/>
            <p:cNvSpPr/>
            <p:nvPr/>
          </p:nvSpPr>
          <p:spPr>
            <a:xfrm>
              <a:off x="612644" y="15708"/>
              <a:ext cx="246284" cy="161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4" h="18950" fill="norm" stroke="1" extrusionOk="0">
                  <a:moveTo>
                    <a:pt x="19658" y="4340"/>
                  </a:moveTo>
                  <a:cubicBezTo>
                    <a:pt x="19135" y="-2089"/>
                    <a:pt x="14432" y="-289"/>
                    <a:pt x="11819" y="2797"/>
                  </a:cubicBezTo>
                  <a:cubicBezTo>
                    <a:pt x="10774" y="4082"/>
                    <a:pt x="11471" y="4082"/>
                    <a:pt x="10077" y="3311"/>
                  </a:cubicBezTo>
                  <a:cubicBezTo>
                    <a:pt x="9032" y="2797"/>
                    <a:pt x="7813" y="3311"/>
                    <a:pt x="6942" y="3825"/>
                  </a:cubicBezTo>
                  <a:cubicBezTo>
                    <a:pt x="5026" y="5111"/>
                    <a:pt x="4155" y="7940"/>
                    <a:pt x="4155" y="10768"/>
                  </a:cubicBezTo>
                  <a:cubicBezTo>
                    <a:pt x="4329" y="10254"/>
                    <a:pt x="4503" y="9997"/>
                    <a:pt x="4851" y="9482"/>
                  </a:cubicBezTo>
                  <a:cubicBezTo>
                    <a:pt x="1716" y="9740"/>
                    <a:pt x="-1768" y="14368"/>
                    <a:pt x="1019" y="18740"/>
                  </a:cubicBezTo>
                  <a:cubicBezTo>
                    <a:pt x="1367" y="19511"/>
                    <a:pt x="2413" y="17968"/>
                    <a:pt x="1890" y="17197"/>
                  </a:cubicBezTo>
                  <a:cubicBezTo>
                    <a:pt x="1193" y="13082"/>
                    <a:pt x="2064" y="11282"/>
                    <a:pt x="4503" y="11282"/>
                  </a:cubicBezTo>
                  <a:cubicBezTo>
                    <a:pt x="5026" y="11282"/>
                    <a:pt x="5200" y="10768"/>
                    <a:pt x="5200" y="10254"/>
                  </a:cubicBezTo>
                  <a:cubicBezTo>
                    <a:pt x="5374" y="4854"/>
                    <a:pt x="8684" y="4082"/>
                    <a:pt x="10774" y="6140"/>
                  </a:cubicBezTo>
                  <a:cubicBezTo>
                    <a:pt x="11122" y="6397"/>
                    <a:pt x="11471" y="6140"/>
                    <a:pt x="11645" y="5625"/>
                  </a:cubicBezTo>
                  <a:cubicBezTo>
                    <a:pt x="12864" y="2540"/>
                    <a:pt x="17916" y="-1060"/>
                    <a:pt x="18438" y="4854"/>
                  </a:cubicBezTo>
                  <a:cubicBezTo>
                    <a:pt x="18613" y="6140"/>
                    <a:pt x="19832" y="5368"/>
                    <a:pt x="19658" y="434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" name="Freeform 122"/>
            <p:cNvSpPr/>
            <p:nvPr/>
          </p:nvSpPr>
          <p:spPr>
            <a:xfrm>
              <a:off x="845426" y="35698"/>
              <a:ext cx="116417" cy="12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15" h="18367" fill="norm" stroke="1" extrusionOk="0">
                  <a:moveTo>
                    <a:pt x="1389" y="3728"/>
                  </a:moveTo>
                  <a:cubicBezTo>
                    <a:pt x="5316" y="-84"/>
                    <a:pt x="9898" y="4045"/>
                    <a:pt x="8589" y="8492"/>
                  </a:cubicBezTo>
                  <a:cubicBezTo>
                    <a:pt x="8589" y="8810"/>
                    <a:pt x="8916" y="9445"/>
                    <a:pt x="9570" y="9445"/>
                  </a:cubicBezTo>
                  <a:cubicBezTo>
                    <a:pt x="11534" y="9445"/>
                    <a:pt x="12843" y="10081"/>
                    <a:pt x="14152" y="11351"/>
                  </a:cubicBezTo>
                  <a:cubicBezTo>
                    <a:pt x="15461" y="12939"/>
                    <a:pt x="16116" y="15481"/>
                    <a:pt x="13498" y="16116"/>
                  </a:cubicBezTo>
                  <a:cubicBezTo>
                    <a:pt x="12189" y="16116"/>
                    <a:pt x="11534" y="18657"/>
                    <a:pt x="12843" y="18339"/>
                  </a:cubicBezTo>
                  <a:cubicBezTo>
                    <a:pt x="21025" y="16751"/>
                    <a:pt x="17098" y="6586"/>
                    <a:pt x="9898" y="7222"/>
                  </a:cubicBezTo>
                  <a:cubicBezTo>
                    <a:pt x="10225" y="7539"/>
                    <a:pt x="10552" y="7857"/>
                    <a:pt x="10880" y="8175"/>
                  </a:cubicBezTo>
                  <a:cubicBezTo>
                    <a:pt x="12843" y="1822"/>
                    <a:pt x="5643" y="-2943"/>
                    <a:pt x="407" y="2139"/>
                  </a:cubicBezTo>
                  <a:cubicBezTo>
                    <a:pt x="-575" y="3092"/>
                    <a:pt x="407" y="4681"/>
                    <a:pt x="1389" y="372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" name="Freeform 123"/>
            <p:cNvSpPr/>
            <p:nvPr/>
          </p:nvSpPr>
          <p:spPr>
            <a:xfrm>
              <a:off x="518173" y="159787"/>
              <a:ext cx="174504" cy="127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29" h="16321" fill="norm" stroke="1" extrusionOk="0">
                  <a:moveTo>
                    <a:pt x="12143" y="0"/>
                  </a:moveTo>
                  <a:cubicBezTo>
                    <a:pt x="8195" y="281"/>
                    <a:pt x="-2489" y="6732"/>
                    <a:pt x="530" y="13184"/>
                  </a:cubicBezTo>
                  <a:cubicBezTo>
                    <a:pt x="4246" y="21600"/>
                    <a:pt x="15627" y="10940"/>
                    <a:pt x="18414" y="6171"/>
                  </a:cubicBezTo>
                  <a:cubicBezTo>
                    <a:pt x="19111" y="5049"/>
                    <a:pt x="17950" y="4208"/>
                    <a:pt x="17253" y="5330"/>
                  </a:cubicBezTo>
                  <a:cubicBezTo>
                    <a:pt x="14698" y="9538"/>
                    <a:pt x="7498" y="16551"/>
                    <a:pt x="2853" y="13184"/>
                  </a:cubicBezTo>
                  <a:cubicBezTo>
                    <a:pt x="-2489" y="9257"/>
                    <a:pt x="9124" y="2244"/>
                    <a:pt x="11911" y="2244"/>
                  </a:cubicBezTo>
                  <a:cubicBezTo>
                    <a:pt x="12608" y="2244"/>
                    <a:pt x="13305" y="0"/>
                    <a:pt x="12143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" name="Freeform 124"/>
            <p:cNvSpPr/>
            <p:nvPr/>
          </p:nvSpPr>
          <p:spPr>
            <a:xfrm>
              <a:off x="892088" y="147078"/>
              <a:ext cx="186182" cy="12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8" h="17609" fill="norm" stroke="1" extrusionOk="0">
                  <a:moveTo>
                    <a:pt x="4913" y="2250"/>
                  </a:moveTo>
                  <a:cubicBezTo>
                    <a:pt x="7965" y="2250"/>
                    <a:pt x="11252" y="3838"/>
                    <a:pt x="13835" y="5744"/>
                  </a:cubicBezTo>
                  <a:cubicBezTo>
                    <a:pt x="15478" y="6697"/>
                    <a:pt x="16887" y="7650"/>
                    <a:pt x="17826" y="9556"/>
                  </a:cubicBezTo>
                  <a:cubicBezTo>
                    <a:pt x="19470" y="11780"/>
                    <a:pt x="18061" y="14638"/>
                    <a:pt x="15948" y="14956"/>
                  </a:cubicBezTo>
                  <a:cubicBezTo>
                    <a:pt x="11487" y="15909"/>
                    <a:pt x="4443" y="12097"/>
                    <a:pt x="1391" y="7650"/>
                  </a:cubicBezTo>
                  <a:cubicBezTo>
                    <a:pt x="687" y="6697"/>
                    <a:pt x="-487" y="8603"/>
                    <a:pt x="217" y="9238"/>
                  </a:cubicBezTo>
                  <a:cubicBezTo>
                    <a:pt x="3739" y="14321"/>
                    <a:pt x="14304" y="21309"/>
                    <a:pt x="18765" y="15274"/>
                  </a:cubicBezTo>
                  <a:cubicBezTo>
                    <a:pt x="21113" y="12415"/>
                    <a:pt x="19939" y="7968"/>
                    <a:pt x="17826" y="5744"/>
                  </a:cubicBezTo>
                  <a:cubicBezTo>
                    <a:pt x="14539" y="2250"/>
                    <a:pt x="9374" y="-291"/>
                    <a:pt x="5383" y="27"/>
                  </a:cubicBezTo>
                  <a:cubicBezTo>
                    <a:pt x="4443" y="27"/>
                    <a:pt x="3739" y="2250"/>
                    <a:pt x="4913" y="225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" name="Freeform 125"/>
            <p:cNvSpPr/>
            <p:nvPr/>
          </p:nvSpPr>
          <p:spPr>
            <a:xfrm>
              <a:off x="666840" y="148680"/>
              <a:ext cx="243860" cy="26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0265" fill="norm" stroke="1" extrusionOk="0">
                  <a:moveTo>
                    <a:pt x="1440" y="1013"/>
                  </a:moveTo>
                  <a:cubicBezTo>
                    <a:pt x="1980" y="4336"/>
                    <a:pt x="0" y="7327"/>
                    <a:pt x="0" y="10650"/>
                  </a:cubicBezTo>
                  <a:cubicBezTo>
                    <a:pt x="0" y="12810"/>
                    <a:pt x="720" y="14804"/>
                    <a:pt x="1980" y="16632"/>
                  </a:cubicBezTo>
                  <a:cubicBezTo>
                    <a:pt x="4680" y="20453"/>
                    <a:pt x="10440" y="21118"/>
                    <a:pt x="14580" y="19290"/>
                  </a:cubicBezTo>
                  <a:cubicBezTo>
                    <a:pt x="17640" y="18127"/>
                    <a:pt x="19080" y="15136"/>
                    <a:pt x="19800" y="12312"/>
                  </a:cubicBezTo>
                  <a:cubicBezTo>
                    <a:pt x="20700" y="8324"/>
                    <a:pt x="19260" y="4669"/>
                    <a:pt x="19260" y="681"/>
                  </a:cubicBezTo>
                  <a:cubicBezTo>
                    <a:pt x="19260" y="-150"/>
                    <a:pt x="18000" y="515"/>
                    <a:pt x="18000" y="1013"/>
                  </a:cubicBezTo>
                  <a:cubicBezTo>
                    <a:pt x="18000" y="1180"/>
                    <a:pt x="18000" y="1346"/>
                    <a:pt x="18000" y="1512"/>
                  </a:cubicBezTo>
                  <a:cubicBezTo>
                    <a:pt x="18000" y="2343"/>
                    <a:pt x="19260" y="1678"/>
                    <a:pt x="19260" y="1180"/>
                  </a:cubicBezTo>
                  <a:cubicBezTo>
                    <a:pt x="19260" y="1013"/>
                    <a:pt x="19260" y="847"/>
                    <a:pt x="19260" y="681"/>
                  </a:cubicBezTo>
                  <a:cubicBezTo>
                    <a:pt x="19260" y="-150"/>
                    <a:pt x="18000" y="515"/>
                    <a:pt x="18000" y="1013"/>
                  </a:cubicBezTo>
                  <a:cubicBezTo>
                    <a:pt x="18000" y="6663"/>
                    <a:pt x="21600" y="15303"/>
                    <a:pt x="14040" y="18460"/>
                  </a:cubicBezTo>
                  <a:cubicBezTo>
                    <a:pt x="8640" y="20620"/>
                    <a:pt x="3060" y="17463"/>
                    <a:pt x="1440" y="12644"/>
                  </a:cubicBezTo>
                  <a:cubicBezTo>
                    <a:pt x="180" y="8656"/>
                    <a:pt x="3420" y="4503"/>
                    <a:pt x="2700" y="349"/>
                  </a:cubicBezTo>
                  <a:cubicBezTo>
                    <a:pt x="2520" y="-482"/>
                    <a:pt x="1440" y="349"/>
                    <a:pt x="1440" y="101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" name="Freeform 126"/>
            <p:cNvSpPr/>
            <p:nvPr/>
          </p:nvSpPr>
          <p:spPr>
            <a:xfrm>
              <a:off x="628736" y="469430"/>
              <a:ext cx="23257" cy="278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2" h="20799" fill="norm" stroke="1" extrusionOk="0">
                  <a:moveTo>
                    <a:pt x="4070" y="755"/>
                  </a:moveTo>
                  <a:cubicBezTo>
                    <a:pt x="7156" y="4846"/>
                    <a:pt x="5613" y="8937"/>
                    <a:pt x="2527" y="13028"/>
                  </a:cubicBezTo>
                  <a:cubicBezTo>
                    <a:pt x="985" y="15483"/>
                    <a:pt x="-3644" y="18101"/>
                    <a:pt x="5613" y="20555"/>
                  </a:cubicBezTo>
                  <a:cubicBezTo>
                    <a:pt x="7156" y="21210"/>
                    <a:pt x="16413" y="20392"/>
                    <a:pt x="14870" y="19901"/>
                  </a:cubicBezTo>
                  <a:cubicBezTo>
                    <a:pt x="5613" y="17283"/>
                    <a:pt x="11785" y="14501"/>
                    <a:pt x="13327" y="12046"/>
                  </a:cubicBezTo>
                  <a:cubicBezTo>
                    <a:pt x="16413" y="8119"/>
                    <a:pt x="17956" y="4192"/>
                    <a:pt x="14870" y="428"/>
                  </a:cubicBezTo>
                  <a:cubicBezTo>
                    <a:pt x="14870" y="-390"/>
                    <a:pt x="4070" y="101"/>
                    <a:pt x="4070" y="75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" name="Freeform 127"/>
            <p:cNvSpPr/>
            <p:nvPr/>
          </p:nvSpPr>
          <p:spPr>
            <a:xfrm>
              <a:off x="752371" y="507126"/>
              <a:ext cx="25752" cy="218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0" fill="norm" stroke="1" extrusionOk="0">
                  <a:moveTo>
                    <a:pt x="9000" y="950"/>
                  </a:moveTo>
                  <a:cubicBezTo>
                    <a:pt x="9000" y="4036"/>
                    <a:pt x="1800" y="6916"/>
                    <a:pt x="0" y="10001"/>
                  </a:cubicBezTo>
                  <a:cubicBezTo>
                    <a:pt x="0" y="13293"/>
                    <a:pt x="1800" y="16790"/>
                    <a:pt x="1800" y="20081"/>
                  </a:cubicBezTo>
                  <a:cubicBezTo>
                    <a:pt x="1800" y="21110"/>
                    <a:pt x="14400" y="20287"/>
                    <a:pt x="14400" y="19670"/>
                  </a:cubicBezTo>
                  <a:cubicBezTo>
                    <a:pt x="14400" y="15967"/>
                    <a:pt x="10800" y="12264"/>
                    <a:pt x="14400" y="8561"/>
                  </a:cubicBezTo>
                  <a:cubicBezTo>
                    <a:pt x="16200" y="5887"/>
                    <a:pt x="19800" y="3213"/>
                    <a:pt x="21600" y="539"/>
                  </a:cubicBezTo>
                  <a:cubicBezTo>
                    <a:pt x="21600" y="-490"/>
                    <a:pt x="9000" y="127"/>
                    <a:pt x="9000" y="95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" name="Freeform 128"/>
            <p:cNvSpPr/>
            <p:nvPr/>
          </p:nvSpPr>
          <p:spPr>
            <a:xfrm>
              <a:off x="197798" y="501314"/>
              <a:ext cx="32978" cy="24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2" h="20652" fill="norm" stroke="1" extrusionOk="0">
                  <a:moveTo>
                    <a:pt x="0" y="976"/>
                  </a:moveTo>
                  <a:cubicBezTo>
                    <a:pt x="1350" y="7383"/>
                    <a:pt x="4050" y="13973"/>
                    <a:pt x="12150" y="20380"/>
                  </a:cubicBezTo>
                  <a:cubicBezTo>
                    <a:pt x="12150" y="21112"/>
                    <a:pt x="21600" y="20197"/>
                    <a:pt x="20250" y="19648"/>
                  </a:cubicBezTo>
                  <a:cubicBezTo>
                    <a:pt x="12150" y="13241"/>
                    <a:pt x="9450" y="6834"/>
                    <a:pt x="9450" y="427"/>
                  </a:cubicBezTo>
                  <a:cubicBezTo>
                    <a:pt x="9450" y="-488"/>
                    <a:pt x="0" y="244"/>
                    <a:pt x="0" y="97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" name="Freeform 129"/>
            <p:cNvSpPr/>
            <p:nvPr/>
          </p:nvSpPr>
          <p:spPr>
            <a:xfrm>
              <a:off x="178696" y="733924"/>
              <a:ext cx="131892" cy="10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9" h="17197" fill="norm" stroke="1" extrusionOk="0">
                  <a:moveTo>
                    <a:pt x="3982" y="2443"/>
                  </a:moveTo>
                  <a:cubicBezTo>
                    <a:pt x="3307" y="6558"/>
                    <a:pt x="1619" y="9300"/>
                    <a:pt x="270" y="13072"/>
                  </a:cubicBezTo>
                  <a:cubicBezTo>
                    <a:pt x="-743" y="15472"/>
                    <a:pt x="1282" y="16500"/>
                    <a:pt x="3307" y="16843"/>
                  </a:cubicBezTo>
                  <a:cubicBezTo>
                    <a:pt x="5332" y="17186"/>
                    <a:pt x="9382" y="17529"/>
                    <a:pt x="10732" y="15815"/>
                  </a:cubicBezTo>
                  <a:cubicBezTo>
                    <a:pt x="13770" y="12386"/>
                    <a:pt x="11407" y="9986"/>
                    <a:pt x="11069" y="6215"/>
                  </a:cubicBezTo>
                  <a:cubicBezTo>
                    <a:pt x="10732" y="4500"/>
                    <a:pt x="8707" y="5529"/>
                    <a:pt x="8707" y="6900"/>
                  </a:cubicBezTo>
                  <a:cubicBezTo>
                    <a:pt x="8707" y="9986"/>
                    <a:pt x="9044" y="17529"/>
                    <a:pt x="13770" y="17186"/>
                  </a:cubicBezTo>
                  <a:cubicBezTo>
                    <a:pt x="15457" y="17186"/>
                    <a:pt x="18157" y="16843"/>
                    <a:pt x="19844" y="15472"/>
                  </a:cubicBezTo>
                  <a:cubicBezTo>
                    <a:pt x="20857" y="14100"/>
                    <a:pt x="20182" y="12729"/>
                    <a:pt x="19844" y="11358"/>
                  </a:cubicBezTo>
                  <a:cubicBezTo>
                    <a:pt x="18494" y="7929"/>
                    <a:pt x="8707" y="-4071"/>
                    <a:pt x="4994" y="1415"/>
                  </a:cubicBezTo>
                  <a:cubicBezTo>
                    <a:pt x="3982" y="2786"/>
                    <a:pt x="5669" y="3815"/>
                    <a:pt x="6682" y="2443"/>
                  </a:cubicBezTo>
                  <a:cubicBezTo>
                    <a:pt x="7695" y="729"/>
                    <a:pt x="15794" y="10329"/>
                    <a:pt x="16807" y="11358"/>
                  </a:cubicBezTo>
                  <a:cubicBezTo>
                    <a:pt x="17144" y="12043"/>
                    <a:pt x="17482" y="12729"/>
                    <a:pt x="17819" y="13415"/>
                  </a:cubicBezTo>
                  <a:cubicBezTo>
                    <a:pt x="17819" y="14100"/>
                    <a:pt x="18157" y="14443"/>
                    <a:pt x="18494" y="13758"/>
                  </a:cubicBezTo>
                  <a:cubicBezTo>
                    <a:pt x="17482" y="14443"/>
                    <a:pt x="16132" y="14443"/>
                    <a:pt x="15119" y="14786"/>
                  </a:cubicBezTo>
                  <a:cubicBezTo>
                    <a:pt x="11069" y="15472"/>
                    <a:pt x="11069" y="8615"/>
                    <a:pt x="11069" y="6215"/>
                  </a:cubicBezTo>
                  <a:cubicBezTo>
                    <a:pt x="10394" y="6215"/>
                    <a:pt x="9382" y="6558"/>
                    <a:pt x="8707" y="6900"/>
                  </a:cubicBezTo>
                  <a:cubicBezTo>
                    <a:pt x="9044" y="8958"/>
                    <a:pt x="11407" y="13758"/>
                    <a:pt x="8707" y="14443"/>
                  </a:cubicBezTo>
                  <a:cubicBezTo>
                    <a:pt x="6682" y="14786"/>
                    <a:pt x="3982" y="14443"/>
                    <a:pt x="2295" y="13415"/>
                  </a:cubicBezTo>
                  <a:cubicBezTo>
                    <a:pt x="1957" y="13415"/>
                    <a:pt x="4319" y="8958"/>
                    <a:pt x="4657" y="8272"/>
                  </a:cubicBezTo>
                  <a:cubicBezTo>
                    <a:pt x="5669" y="6215"/>
                    <a:pt x="6007" y="4500"/>
                    <a:pt x="6344" y="2443"/>
                  </a:cubicBezTo>
                  <a:cubicBezTo>
                    <a:pt x="6344" y="386"/>
                    <a:pt x="4319" y="1072"/>
                    <a:pt x="3982" y="244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" name="Freeform 130"/>
            <p:cNvSpPr/>
            <p:nvPr/>
          </p:nvSpPr>
          <p:spPr>
            <a:xfrm>
              <a:off x="604513" y="727486"/>
              <a:ext cx="131892" cy="10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9" h="17197" fill="norm" stroke="1" extrusionOk="0">
                  <a:moveTo>
                    <a:pt x="3982" y="2443"/>
                  </a:moveTo>
                  <a:cubicBezTo>
                    <a:pt x="3307" y="6558"/>
                    <a:pt x="1619" y="9300"/>
                    <a:pt x="270" y="13072"/>
                  </a:cubicBezTo>
                  <a:cubicBezTo>
                    <a:pt x="-743" y="15472"/>
                    <a:pt x="1282" y="16158"/>
                    <a:pt x="3307" y="16843"/>
                  </a:cubicBezTo>
                  <a:cubicBezTo>
                    <a:pt x="5332" y="17186"/>
                    <a:pt x="9382" y="17529"/>
                    <a:pt x="10732" y="15815"/>
                  </a:cubicBezTo>
                  <a:cubicBezTo>
                    <a:pt x="13770" y="12386"/>
                    <a:pt x="11407" y="9986"/>
                    <a:pt x="11069" y="6215"/>
                  </a:cubicBezTo>
                  <a:cubicBezTo>
                    <a:pt x="10732" y="4500"/>
                    <a:pt x="8707" y="5529"/>
                    <a:pt x="8707" y="6900"/>
                  </a:cubicBezTo>
                  <a:cubicBezTo>
                    <a:pt x="8707" y="9986"/>
                    <a:pt x="9044" y="17529"/>
                    <a:pt x="13770" y="17186"/>
                  </a:cubicBezTo>
                  <a:cubicBezTo>
                    <a:pt x="15457" y="17186"/>
                    <a:pt x="18157" y="16843"/>
                    <a:pt x="19844" y="15472"/>
                  </a:cubicBezTo>
                  <a:cubicBezTo>
                    <a:pt x="20857" y="14100"/>
                    <a:pt x="20182" y="12729"/>
                    <a:pt x="19844" y="11358"/>
                  </a:cubicBezTo>
                  <a:cubicBezTo>
                    <a:pt x="18494" y="7929"/>
                    <a:pt x="8707" y="-4071"/>
                    <a:pt x="4994" y="1415"/>
                  </a:cubicBezTo>
                  <a:cubicBezTo>
                    <a:pt x="3982" y="2786"/>
                    <a:pt x="5669" y="3815"/>
                    <a:pt x="6682" y="2443"/>
                  </a:cubicBezTo>
                  <a:cubicBezTo>
                    <a:pt x="7695" y="729"/>
                    <a:pt x="15794" y="10329"/>
                    <a:pt x="16807" y="11358"/>
                  </a:cubicBezTo>
                  <a:cubicBezTo>
                    <a:pt x="17144" y="12043"/>
                    <a:pt x="17482" y="12729"/>
                    <a:pt x="17819" y="13415"/>
                  </a:cubicBezTo>
                  <a:cubicBezTo>
                    <a:pt x="17819" y="14100"/>
                    <a:pt x="18157" y="14443"/>
                    <a:pt x="18494" y="13758"/>
                  </a:cubicBezTo>
                  <a:cubicBezTo>
                    <a:pt x="17144" y="14100"/>
                    <a:pt x="16132" y="14443"/>
                    <a:pt x="15119" y="14786"/>
                  </a:cubicBezTo>
                  <a:cubicBezTo>
                    <a:pt x="11069" y="15472"/>
                    <a:pt x="11069" y="8615"/>
                    <a:pt x="11069" y="6215"/>
                  </a:cubicBezTo>
                  <a:cubicBezTo>
                    <a:pt x="10394" y="6215"/>
                    <a:pt x="9382" y="6558"/>
                    <a:pt x="8707" y="6900"/>
                  </a:cubicBezTo>
                  <a:cubicBezTo>
                    <a:pt x="9044" y="8958"/>
                    <a:pt x="11407" y="13758"/>
                    <a:pt x="8707" y="14100"/>
                  </a:cubicBezTo>
                  <a:cubicBezTo>
                    <a:pt x="6682" y="14443"/>
                    <a:pt x="3982" y="14443"/>
                    <a:pt x="2295" y="13415"/>
                  </a:cubicBezTo>
                  <a:cubicBezTo>
                    <a:pt x="1957" y="13415"/>
                    <a:pt x="4319" y="8615"/>
                    <a:pt x="4657" y="8272"/>
                  </a:cubicBezTo>
                  <a:cubicBezTo>
                    <a:pt x="5669" y="6215"/>
                    <a:pt x="6007" y="4158"/>
                    <a:pt x="6344" y="2100"/>
                  </a:cubicBezTo>
                  <a:cubicBezTo>
                    <a:pt x="6344" y="386"/>
                    <a:pt x="4319" y="1072"/>
                    <a:pt x="3982" y="2443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" name="Freeform 131"/>
            <p:cNvSpPr/>
            <p:nvPr/>
          </p:nvSpPr>
          <p:spPr>
            <a:xfrm>
              <a:off x="722202" y="712061"/>
              <a:ext cx="122138" cy="103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1" h="17482" fill="norm" stroke="1" extrusionOk="0">
                  <a:moveTo>
                    <a:pt x="3890" y="2585"/>
                  </a:moveTo>
                  <a:cubicBezTo>
                    <a:pt x="3530" y="6682"/>
                    <a:pt x="1730" y="9289"/>
                    <a:pt x="290" y="13013"/>
                  </a:cubicBezTo>
                  <a:cubicBezTo>
                    <a:pt x="-790" y="15620"/>
                    <a:pt x="1370" y="16365"/>
                    <a:pt x="3170" y="16737"/>
                  </a:cubicBezTo>
                  <a:cubicBezTo>
                    <a:pt x="5330" y="17110"/>
                    <a:pt x="9290" y="17482"/>
                    <a:pt x="10730" y="15992"/>
                  </a:cubicBezTo>
                  <a:cubicBezTo>
                    <a:pt x="13610" y="12641"/>
                    <a:pt x="11450" y="10034"/>
                    <a:pt x="11090" y="6310"/>
                  </a:cubicBezTo>
                  <a:cubicBezTo>
                    <a:pt x="10730" y="4448"/>
                    <a:pt x="8570" y="5565"/>
                    <a:pt x="8570" y="7054"/>
                  </a:cubicBezTo>
                  <a:cubicBezTo>
                    <a:pt x="8570" y="10034"/>
                    <a:pt x="8930" y="17482"/>
                    <a:pt x="13250" y="17482"/>
                  </a:cubicBezTo>
                  <a:cubicBezTo>
                    <a:pt x="15410" y="17482"/>
                    <a:pt x="17930" y="17110"/>
                    <a:pt x="19370" y="15620"/>
                  </a:cubicBezTo>
                  <a:cubicBezTo>
                    <a:pt x="20810" y="14503"/>
                    <a:pt x="20090" y="12641"/>
                    <a:pt x="19370" y="11151"/>
                  </a:cubicBezTo>
                  <a:cubicBezTo>
                    <a:pt x="18290" y="7799"/>
                    <a:pt x="8570" y="-4118"/>
                    <a:pt x="4970" y="1468"/>
                  </a:cubicBezTo>
                  <a:cubicBezTo>
                    <a:pt x="3890" y="2958"/>
                    <a:pt x="5690" y="4075"/>
                    <a:pt x="6770" y="2585"/>
                  </a:cubicBezTo>
                  <a:cubicBezTo>
                    <a:pt x="7850" y="1096"/>
                    <a:pt x="15770" y="10406"/>
                    <a:pt x="16130" y="11523"/>
                  </a:cubicBezTo>
                  <a:cubicBezTo>
                    <a:pt x="16850" y="12268"/>
                    <a:pt x="17210" y="12641"/>
                    <a:pt x="17570" y="13758"/>
                  </a:cubicBezTo>
                  <a:cubicBezTo>
                    <a:pt x="17570" y="14503"/>
                    <a:pt x="17570" y="14503"/>
                    <a:pt x="17930" y="13758"/>
                  </a:cubicBezTo>
                  <a:cubicBezTo>
                    <a:pt x="16850" y="14130"/>
                    <a:pt x="16130" y="14503"/>
                    <a:pt x="15050" y="14875"/>
                  </a:cubicBezTo>
                  <a:cubicBezTo>
                    <a:pt x="11090" y="15620"/>
                    <a:pt x="11090" y="8544"/>
                    <a:pt x="11090" y="6310"/>
                  </a:cubicBezTo>
                  <a:cubicBezTo>
                    <a:pt x="10010" y="6310"/>
                    <a:pt x="9290" y="6682"/>
                    <a:pt x="8570" y="7054"/>
                  </a:cubicBezTo>
                  <a:cubicBezTo>
                    <a:pt x="8570" y="8916"/>
                    <a:pt x="11090" y="13758"/>
                    <a:pt x="8570" y="14130"/>
                  </a:cubicBezTo>
                  <a:cubicBezTo>
                    <a:pt x="6770" y="14503"/>
                    <a:pt x="4250" y="14503"/>
                    <a:pt x="2450" y="13385"/>
                  </a:cubicBezTo>
                  <a:cubicBezTo>
                    <a:pt x="2090" y="13385"/>
                    <a:pt x="4610" y="8916"/>
                    <a:pt x="4610" y="8544"/>
                  </a:cubicBezTo>
                  <a:cubicBezTo>
                    <a:pt x="5690" y="6310"/>
                    <a:pt x="6050" y="4448"/>
                    <a:pt x="6410" y="2585"/>
                  </a:cubicBezTo>
                  <a:cubicBezTo>
                    <a:pt x="6410" y="351"/>
                    <a:pt x="4250" y="1096"/>
                    <a:pt x="3890" y="2585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Freeform 132"/>
            <p:cNvSpPr/>
            <p:nvPr/>
          </p:nvSpPr>
          <p:spPr>
            <a:xfrm>
              <a:off x="326392" y="584098"/>
              <a:ext cx="17800" cy="1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75" h="20126" fill="norm" stroke="1" extrusionOk="0">
                  <a:moveTo>
                    <a:pt x="447" y="1646"/>
                  </a:moveTo>
                  <a:cubicBezTo>
                    <a:pt x="-1713" y="7508"/>
                    <a:pt x="4767" y="13371"/>
                    <a:pt x="2607" y="19543"/>
                  </a:cubicBezTo>
                  <a:cubicBezTo>
                    <a:pt x="2607" y="20777"/>
                    <a:pt x="17727" y="19851"/>
                    <a:pt x="17727" y="18617"/>
                  </a:cubicBezTo>
                  <a:cubicBezTo>
                    <a:pt x="19887" y="12754"/>
                    <a:pt x="13407" y="6891"/>
                    <a:pt x="15567" y="720"/>
                  </a:cubicBezTo>
                  <a:cubicBezTo>
                    <a:pt x="15567" y="-823"/>
                    <a:pt x="2607" y="411"/>
                    <a:pt x="447" y="1646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6" name="Freeform 133"/>
            <p:cNvSpPr/>
            <p:nvPr/>
          </p:nvSpPr>
          <p:spPr>
            <a:xfrm>
              <a:off x="296833" y="713374"/>
              <a:ext cx="121864" cy="10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3" h="17322" fill="norm" stroke="1" extrusionOk="0">
                  <a:moveTo>
                    <a:pt x="4191" y="2678"/>
                  </a:moveTo>
                  <a:cubicBezTo>
                    <a:pt x="3459" y="6339"/>
                    <a:pt x="1629" y="9268"/>
                    <a:pt x="164" y="12929"/>
                  </a:cubicBezTo>
                  <a:cubicBezTo>
                    <a:pt x="-568" y="15125"/>
                    <a:pt x="1263" y="16224"/>
                    <a:pt x="3459" y="16590"/>
                  </a:cubicBezTo>
                  <a:cubicBezTo>
                    <a:pt x="5290" y="16956"/>
                    <a:pt x="9317" y="17322"/>
                    <a:pt x="10781" y="15491"/>
                  </a:cubicBezTo>
                  <a:cubicBezTo>
                    <a:pt x="14076" y="12197"/>
                    <a:pt x="11513" y="10000"/>
                    <a:pt x="11147" y="5973"/>
                  </a:cubicBezTo>
                  <a:cubicBezTo>
                    <a:pt x="10781" y="4142"/>
                    <a:pt x="8585" y="5607"/>
                    <a:pt x="8585" y="7071"/>
                  </a:cubicBezTo>
                  <a:cubicBezTo>
                    <a:pt x="8585" y="10000"/>
                    <a:pt x="8951" y="17322"/>
                    <a:pt x="13710" y="17322"/>
                  </a:cubicBezTo>
                  <a:cubicBezTo>
                    <a:pt x="15540" y="17322"/>
                    <a:pt x="18103" y="16590"/>
                    <a:pt x="19568" y="15491"/>
                  </a:cubicBezTo>
                  <a:cubicBezTo>
                    <a:pt x="21032" y="14027"/>
                    <a:pt x="20300" y="12563"/>
                    <a:pt x="19934" y="11098"/>
                  </a:cubicBezTo>
                  <a:cubicBezTo>
                    <a:pt x="18469" y="7803"/>
                    <a:pt x="8585" y="-4278"/>
                    <a:pt x="4924" y="1580"/>
                  </a:cubicBezTo>
                  <a:cubicBezTo>
                    <a:pt x="3825" y="3044"/>
                    <a:pt x="5656" y="4142"/>
                    <a:pt x="6754" y="2678"/>
                  </a:cubicBezTo>
                  <a:cubicBezTo>
                    <a:pt x="7852" y="1214"/>
                    <a:pt x="15907" y="10366"/>
                    <a:pt x="16639" y="11098"/>
                  </a:cubicBezTo>
                  <a:cubicBezTo>
                    <a:pt x="17005" y="11830"/>
                    <a:pt x="17371" y="12563"/>
                    <a:pt x="17737" y="13295"/>
                  </a:cubicBezTo>
                  <a:cubicBezTo>
                    <a:pt x="17737" y="14027"/>
                    <a:pt x="18103" y="14393"/>
                    <a:pt x="18103" y="13661"/>
                  </a:cubicBezTo>
                  <a:cubicBezTo>
                    <a:pt x="17371" y="14027"/>
                    <a:pt x="16273" y="14393"/>
                    <a:pt x="15174" y="14393"/>
                  </a:cubicBezTo>
                  <a:cubicBezTo>
                    <a:pt x="11147" y="15125"/>
                    <a:pt x="11147" y="8536"/>
                    <a:pt x="11147" y="5973"/>
                  </a:cubicBezTo>
                  <a:cubicBezTo>
                    <a:pt x="10415" y="6339"/>
                    <a:pt x="9317" y="6705"/>
                    <a:pt x="8585" y="7071"/>
                  </a:cubicBezTo>
                  <a:cubicBezTo>
                    <a:pt x="8951" y="8902"/>
                    <a:pt x="11513" y="13661"/>
                    <a:pt x="8585" y="14027"/>
                  </a:cubicBezTo>
                  <a:cubicBezTo>
                    <a:pt x="6754" y="14393"/>
                    <a:pt x="4191" y="14393"/>
                    <a:pt x="2727" y="13295"/>
                  </a:cubicBezTo>
                  <a:cubicBezTo>
                    <a:pt x="2361" y="12929"/>
                    <a:pt x="4557" y="8902"/>
                    <a:pt x="4924" y="8169"/>
                  </a:cubicBezTo>
                  <a:cubicBezTo>
                    <a:pt x="5656" y="6339"/>
                    <a:pt x="6022" y="4508"/>
                    <a:pt x="6388" y="2312"/>
                  </a:cubicBezTo>
                  <a:cubicBezTo>
                    <a:pt x="6754" y="481"/>
                    <a:pt x="4191" y="1214"/>
                    <a:pt x="4191" y="2678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" name="Freeform 134"/>
            <p:cNvSpPr/>
            <p:nvPr/>
          </p:nvSpPr>
          <p:spPr>
            <a:xfrm>
              <a:off x="755338" y="299110"/>
              <a:ext cx="83836" cy="50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9" h="19576" fill="norm" stroke="1" extrusionOk="0">
                  <a:moveTo>
                    <a:pt x="11926" y="16024"/>
                  </a:moveTo>
                  <a:cubicBezTo>
                    <a:pt x="11399" y="17752"/>
                    <a:pt x="11926" y="16888"/>
                    <a:pt x="12453" y="16024"/>
                  </a:cubicBezTo>
                  <a:cubicBezTo>
                    <a:pt x="13506" y="15160"/>
                    <a:pt x="14033" y="14296"/>
                    <a:pt x="15087" y="13432"/>
                  </a:cubicBezTo>
                  <a:cubicBezTo>
                    <a:pt x="16667" y="11704"/>
                    <a:pt x="18248" y="9976"/>
                    <a:pt x="19302" y="8248"/>
                  </a:cubicBezTo>
                  <a:cubicBezTo>
                    <a:pt x="20355" y="6520"/>
                    <a:pt x="20882" y="3928"/>
                    <a:pt x="19302" y="3064"/>
                  </a:cubicBezTo>
                  <a:cubicBezTo>
                    <a:pt x="15087" y="-392"/>
                    <a:pt x="7184" y="-1256"/>
                    <a:pt x="2970" y="2200"/>
                  </a:cubicBezTo>
                  <a:cubicBezTo>
                    <a:pt x="862" y="3928"/>
                    <a:pt x="-718" y="7384"/>
                    <a:pt x="336" y="10840"/>
                  </a:cubicBezTo>
                  <a:cubicBezTo>
                    <a:pt x="1389" y="15160"/>
                    <a:pt x="5604" y="17752"/>
                    <a:pt x="8238" y="19480"/>
                  </a:cubicBezTo>
                  <a:cubicBezTo>
                    <a:pt x="10345" y="20344"/>
                    <a:pt x="12453" y="15160"/>
                    <a:pt x="10872" y="13432"/>
                  </a:cubicBezTo>
                  <a:cubicBezTo>
                    <a:pt x="8765" y="11704"/>
                    <a:pt x="6658" y="10840"/>
                    <a:pt x="4550" y="9112"/>
                  </a:cubicBezTo>
                  <a:cubicBezTo>
                    <a:pt x="4550" y="8248"/>
                    <a:pt x="4023" y="8248"/>
                    <a:pt x="3497" y="7384"/>
                  </a:cubicBezTo>
                  <a:cubicBezTo>
                    <a:pt x="2970" y="6520"/>
                    <a:pt x="2970" y="7384"/>
                    <a:pt x="3497" y="7384"/>
                  </a:cubicBezTo>
                  <a:cubicBezTo>
                    <a:pt x="4023" y="6520"/>
                    <a:pt x="5077" y="6520"/>
                    <a:pt x="6131" y="6520"/>
                  </a:cubicBezTo>
                  <a:cubicBezTo>
                    <a:pt x="9819" y="5656"/>
                    <a:pt x="14560" y="6520"/>
                    <a:pt x="17721" y="9112"/>
                  </a:cubicBezTo>
                  <a:cubicBezTo>
                    <a:pt x="17721" y="7384"/>
                    <a:pt x="17721" y="5656"/>
                    <a:pt x="17721" y="3928"/>
                  </a:cubicBezTo>
                  <a:cubicBezTo>
                    <a:pt x="15087" y="7384"/>
                    <a:pt x="10345" y="9112"/>
                    <a:pt x="8765" y="14296"/>
                  </a:cubicBezTo>
                  <a:cubicBezTo>
                    <a:pt x="7711" y="18616"/>
                    <a:pt x="10872" y="19480"/>
                    <a:pt x="11926" y="16024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Freeform 135"/>
            <p:cNvSpPr/>
            <p:nvPr/>
          </p:nvSpPr>
          <p:spPr>
            <a:xfrm>
              <a:off x="740772" y="164386"/>
              <a:ext cx="36147" cy="2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5" h="21150" fill="norm" stroke="1" extrusionOk="0">
                  <a:moveTo>
                    <a:pt x="16387" y="0"/>
                  </a:moveTo>
                  <a:cubicBezTo>
                    <a:pt x="10702" y="0"/>
                    <a:pt x="5018" y="3600"/>
                    <a:pt x="1608" y="10800"/>
                  </a:cubicBezTo>
                  <a:cubicBezTo>
                    <a:pt x="471" y="12600"/>
                    <a:pt x="-666" y="16200"/>
                    <a:pt x="471" y="19800"/>
                  </a:cubicBezTo>
                  <a:cubicBezTo>
                    <a:pt x="1608" y="21600"/>
                    <a:pt x="3881" y="21600"/>
                    <a:pt x="5018" y="19800"/>
                  </a:cubicBezTo>
                  <a:cubicBezTo>
                    <a:pt x="8429" y="14400"/>
                    <a:pt x="10702" y="12600"/>
                    <a:pt x="14113" y="12600"/>
                  </a:cubicBezTo>
                  <a:cubicBezTo>
                    <a:pt x="18660" y="12600"/>
                    <a:pt x="20934" y="0"/>
                    <a:pt x="16387" y="0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" name="Freeform 136"/>
            <p:cNvSpPr/>
            <p:nvPr/>
          </p:nvSpPr>
          <p:spPr>
            <a:xfrm>
              <a:off x="820432" y="161810"/>
              <a:ext cx="49208" cy="31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58" h="19163" fill="norm" stroke="1" extrusionOk="0">
                  <a:moveTo>
                    <a:pt x="1511" y="9582"/>
                  </a:moveTo>
                  <a:cubicBezTo>
                    <a:pt x="5511" y="12282"/>
                    <a:pt x="9511" y="16332"/>
                    <a:pt x="14311" y="19032"/>
                  </a:cubicBezTo>
                  <a:cubicBezTo>
                    <a:pt x="16711" y="20382"/>
                    <a:pt x="19911" y="10932"/>
                    <a:pt x="16711" y="9582"/>
                  </a:cubicBezTo>
                  <a:cubicBezTo>
                    <a:pt x="12711" y="6882"/>
                    <a:pt x="8711" y="2832"/>
                    <a:pt x="3911" y="132"/>
                  </a:cubicBezTo>
                  <a:cubicBezTo>
                    <a:pt x="711" y="-1218"/>
                    <a:pt x="-1689" y="8232"/>
                    <a:pt x="1511" y="9582"/>
                  </a:cubicBezTo>
                  <a:close/>
                </a:path>
              </a:pathLst>
            </a:cu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1"/>
      <p:bldP build="whole" bldLvl="1" animBg="1" rev="0" advAuto="0" spid="24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5376" y="1120884"/>
            <a:ext cx="5117098" cy="51625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275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273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74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82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276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77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78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79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0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1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284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SBT—The Soul Of the Web3</a:t>
            </a:r>
          </a:p>
        </p:txBody>
      </p:sp>
      <p:sp>
        <p:nvSpPr>
          <p:cNvPr id="285" name="文本框 251"/>
          <p:cNvSpPr txBox="1"/>
          <p:nvPr/>
        </p:nvSpPr>
        <p:spPr>
          <a:xfrm>
            <a:off x="789526" y="3803989"/>
            <a:ext cx="5390891" cy="322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Based on the issuance and verification of SBT identity, individuals will build a social relationship network, and each bound account (Soul) and the community will jointly create more diversified Web3 assets, not just the current transferable financial assets.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317" y="1186671"/>
            <a:ext cx="4887261" cy="2986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  <p:bldP build="whole" bldLvl="1" animBg="1" rev="0" advAuto="0" spid="28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290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288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9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97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291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2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3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4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5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6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299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The primitives of a DAO</a:t>
            </a:r>
          </a:p>
        </p:txBody>
      </p:sp>
      <p:sp>
        <p:nvSpPr>
          <p:cNvPr id="300" name="文本框 251"/>
          <p:cNvSpPr txBox="1"/>
          <p:nvPr/>
        </p:nvSpPr>
        <p:spPr>
          <a:xfrm>
            <a:off x="1356613" y="1270841"/>
            <a:ext cx="10394804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21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We found that the primitives of a DAO are Voting and Membership management.</a:t>
            </a:r>
          </a:p>
          <a:p>
            <a:pPr algn="just">
              <a:lnSpc>
                <a:spcPct val="150000"/>
              </a:lnSpc>
              <a:defRPr sz="21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617" y="2536674"/>
            <a:ext cx="2351921" cy="2281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7564" y="2562074"/>
            <a:ext cx="3511204" cy="2230765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文本框 251"/>
          <p:cNvSpPr txBox="1"/>
          <p:nvPr/>
        </p:nvSpPr>
        <p:spPr>
          <a:xfrm>
            <a:off x="2811194" y="5029428"/>
            <a:ext cx="109076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24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Voting</a:t>
            </a:r>
          </a:p>
        </p:txBody>
      </p:sp>
      <p:sp>
        <p:nvSpPr>
          <p:cNvPr id="304" name="文本框 251"/>
          <p:cNvSpPr txBox="1"/>
          <p:nvPr/>
        </p:nvSpPr>
        <p:spPr>
          <a:xfrm>
            <a:off x="6234949" y="5029428"/>
            <a:ext cx="377643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24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Membership Management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2"/>
      <p:bldP build="whole" bldLvl="1" animBg="1" rev="0" advAuto="0" spid="29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308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306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7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15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309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0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1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2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3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4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317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Evaluation Expression</a:t>
            </a:r>
          </a:p>
        </p:txBody>
      </p:sp>
      <p:sp>
        <p:nvSpPr>
          <p:cNvPr id="318" name="文本框 251"/>
          <p:cNvSpPr txBox="1"/>
          <p:nvPr/>
        </p:nvSpPr>
        <p:spPr>
          <a:xfrm>
            <a:off x="1356613" y="1270841"/>
            <a:ext cx="9478774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2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User Rank =  Factor Score *  Factor Weight + ……..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211" y="2125765"/>
            <a:ext cx="10259578" cy="3696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6" grpId="1"/>
      <p:bldP build="whole" bldLvl="1" animBg="1" rev="0" advAuto="0" spid="31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323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321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2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30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324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5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6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7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8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9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332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How to verify the qualification</a:t>
            </a:r>
          </a:p>
        </p:txBody>
      </p:sp>
      <p:sp>
        <p:nvSpPr>
          <p:cNvPr id="333" name="文本框 251"/>
          <p:cNvSpPr txBox="1"/>
          <p:nvPr/>
        </p:nvSpPr>
        <p:spPr>
          <a:xfrm>
            <a:off x="1295335" y="1494695"/>
            <a:ext cx="4647538" cy="2142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Fixed-rank threshold: For example, If the threshold is 100 and someone’s current score is 101, then the SBT would allow he/she to mint the SoulBound Token to join the DAO.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334" name="文本框 251"/>
          <p:cNvSpPr txBox="1"/>
          <p:nvPr/>
        </p:nvSpPr>
        <p:spPr>
          <a:xfrm>
            <a:off x="6249127" y="3803989"/>
            <a:ext cx="4647537" cy="250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Time-elapsed ranking: For example, If the deadline is at block-level 10001, and accepts 10 candidates, someone's current ranking is at position 9, then the SBT would allow he/she to mint the SoulBound Token to join the DAO.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077" y="3489105"/>
            <a:ext cx="2410055" cy="2262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6151" y="1465086"/>
            <a:ext cx="1593490" cy="1949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1" grpId="1"/>
      <p:bldP build="whole" bldLvl="1" animBg="1" rev="0" advAuto="0" spid="331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842" y="1129410"/>
            <a:ext cx="7732891" cy="48956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341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339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0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48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342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3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4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5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6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7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350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What is TezCard？</a:t>
            </a:r>
          </a:p>
        </p:txBody>
      </p:sp>
      <p:sp>
        <p:nvSpPr>
          <p:cNvPr id="351" name="文本框 251"/>
          <p:cNvSpPr txBox="1"/>
          <p:nvPr/>
        </p:nvSpPr>
        <p:spPr>
          <a:xfrm>
            <a:off x="7949092" y="2430941"/>
            <a:ext cx="3665103" cy="1418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1.The best helper for DAO managers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2.DID for any Web3 App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352" name="文本框 251"/>
          <p:cNvSpPr txBox="1"/>
          <p:nvPr/>
        </p:nvSpPr>
        <p:spPr>
          <a:xfrm>
            <a:off x="7949092" y="3398613"/>
            <a:ext cx="3665103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In short, the TezCard is a </a:t>
            </a:r>
            <a:r>
              <a:rPr b="1"/>
              <a:t>toolbox</a:t>
            </a:r>
            <a:r>
              <a:t> without any tokenomics, just help DAO funders to build their own DAO.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1"/>
      <p:bldP build="whole" bldLvl="1" animBg="1" rev="0" advAuto="0" spid="34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524" y="565207"/>
            <a:ext cx="8164601" cy="60108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5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357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355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6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64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358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9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60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61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62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63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366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User story: Voting</a:t>
            </a:r>
          </a:p>
        </p:txBody>
      </p:sp>
      <p:sp>
        <p:nvSpPr>
          <p:cNvPr id="367" name="文本框 251"/>
          <p:cNvSpPr txBox="1"/>
          <p:nvPr/>
        </p:nvSpPr>
        <p:spPr>
          <a:xfrm>
            <a:off x="7857556" y="2680346"/>
            <a:ext cx="3665103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1.Protect the voting from Dust Attack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2.Help DAOs govern better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3.Determination or Funding</a:t>
            </a:r>
          </a:p>
          <a:p>
            <a:pPr algn="just">
              <a:lnSpc>
                <a:spcPct val="150000"/>
              </a:lnSpc>
              <a:defRPr sz="16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1"/>
      <p:bldP build="whole" bldLvl="1" animBg="1" rev="0" advAuto="0" spid="36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593" y="1419626"/>
            <a:ext cx="10102814" cy="50068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0" name="Group 98"/>
          <p:cNvGrpSpPr/>
          <p:nvPr/>
        </p:nvGrpSpPr>
        <p:grpSpPr>
          <a:xfrm>
            <a:off x="157560" y="2"/>
            <a:ext cx="930763" cy="1027782"/>
            <a:chOff x="0" y="0"/>
            <a:chExt cx="930762" cy="1027780"/>
          </a:xfrm>
        </p:grpSpPr>
        <p:grpSp>
          <p:nvGrpSpPr>
            <p:cNvPr id="372" name="Group 90"/>
            <p:cNvGrpSpPr/>
            <p:nvPr/>
          </p:nvGrpSpPr>
          <p:grpSpPr>
            <a:xfrm>
              <a:off x="351517" y="387590"/>
              <a:ext cx="306149" cy="315318"/>
              <a:chOff x="0" y="0"/>
              <a:chExt cx="306148" cy="315316"/>
            </a:xfrm>
          </p:grpSpPr>
          <p:sp>
            <p:nvSpPr>
              <p:cNvPr id="370" name="Shape 88"/>
              <p:cNvSpPr/>
              <p:nvPr/>
            </p:nvSpPr>
            <p:spPr>
              <a:xfrm rot="1262012">
                <a:off x="36838" y="33442"/>
                <a:ext cx="232472" cy="2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7" y="16966"/>
                    </a:cubicBezTo>
                    <a:cubicBezTo>
                      <a:pt x="15420" y="16472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1" name="Shape 89"/>
              <p:cNvSpPr/>
              <p:nvPr/>
            </p:nvSpPr>
            <p:spPr>
              <a:xfrm rot="1262012">
                <a:off x="86360" y="83576"/>
                <a:ext cx="138208" cy="14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fill="norm" stroke="1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79" name="Group 97"/>
            <p:cNvGrpSpPr/>
            <p:nvPr/>
          </p:nvGrpSpPr>
          <p:grpSpPr>
            <a:xfrm>
              <a:off x="-1" y="-1"/>
              <a:ext cx="930764" cy="1027782"/>
              <a:chOff x="0" y="0"/>
              <a:chExt cx="930762" cy="1027780"/>
            </a:xfrm>
          </p:grpSpPr>
          <p:sp>
            <p:nvSpPr>
              <p:cNvPr id="373" name="Shape 91"/>
              <p:cNvSpPr/>
              <p:nvPr/>
            </p:nvSpPr>
            <p:spPr>
              <a:xfrm rot="1262012">
                <a:off x="128711" y="92776"/>
                <a:ext cx="673340" cy="842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575" fill="norm" stroke="1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4" name="Shape 92"/>
              <p:cNvSpPr/>
              <p:nvPr/>
            </p:nvSpPr>
            <p:spPr>
              <a:xfrm rot="1262012">
                <a:off x="661742" y="301623"/>
                <a:ext cx="185981" cy="12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5" name="Shape 93"/>
              <p:cNvSpPr/>
              <p:nvPr/>
            </p:nvSpPr>
            <p:spPr>
              <a:xfrm rot="1262012">
                <a:off x="624663" y="315378"/>
                <a:ext cx="206552" cy="141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6" name="Shape 94"/>
              <p:cNvSpPr/>
              <p:nvPr/>
            </p:nvSpPr>
            <p:spPr>
              <a:xfrm rot="1262012">
                <a:off x="248949" y="465776"/>
                <a:ext cx="36379" cy="115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7" name="Shape 95"/>
              <p:cNvSpPr/>
              <p:nvPr/>
            </p:nvSpPr>
            <p:spPr>
              <a:xfrm rot="1262012">
                <a:off x="420390" y="716434"/>
                <a:ext cx="83915" cy="10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8" name="Shape 96"/>
              <p:cNvSpPr/>
              <p:nvPr/>
            </p:nvSpPr>
            <p:spPr>
              <a:xfrm rot="1262012">
                <a:off x="180242" y="628782"/>
                <a:ext cx="221758" cy="1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381" name="文本框 249"/>
          <p:cNvSpPr txBox="1"/>
          <p:nvPr/>
        </p:nvSpPr>
        <p:spPr>
          <a:xfrm>
            <a:off x="1324921" y="301617"/>
            <a:ext cx="590073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1F4E7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User story: Web2Login</a:t>
            </a:r>
          </a:p>
        </p:txBody>
      </p:sp>
      <p:sp>
        <p:nvSpPr>
          <p:cNvPr id="382" name="文本框 251"/>
          <p:cNvSpPr txBox="1"/>
          <p:nvPr/>
        </p:nvSpPr>
        <p:spPr>
          <a:xfrm>
            <a:off x="1356613" y="1053758"/>
            <a:ext cx="947877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2000">
                <a:solidFill>
                  <a:srgbClr val="1F4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Over TezCard DID login in Web2 website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0" grpId="1"/>
      <p:bldP build="whole" bldLvl="1" animBg="1" rev="0" advAuto="0" spid="380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